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68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4F0AB-AF7A-4D3A-8AF9-4401D66953E2}" type="doc">
      <dgm:prSet loTypeId="urn:microsoft.com/office/officeart/2005/8/layout/hProcess7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F79D46B4-5FBE-4184-AA22-43C289936785}">
      <dgm:prSet phldrT="[Text]"/>
      <dgm:spPr/>
      <dgm:t>
        <a:bodyPr/>
        <a:lstStyle/>
        <a:p>
          <a:r>
            <a:rPr lang="en-US" dirty="0"/>
            <a:t>Film Collection</a:t>
          </a:r>
        </a:p>
      </dgm:t>
    </dgm:pt>
    <dgm:pt modelId="{1FBB922F-0B47-4323-A906-A11810CA6A03}" type="parTrans" cxnId="{F2F4359C-6F03-4E21-A192-63EECFF8386F}">
      <dgm:prSet/>
      <dgm:spPr/>
      <dgm:t>
        <a:bodyPr/>
        <a:lstStyle/>
        <a:p>
          <a:endParaRPr lang="en-US"/>
        </a:p>
      </dgm:t>
    </dgm:pt>
    <dgm:pt modelId="{6EC538B2-7B25-4FCE-B593-DA016B43289E}" type="sibTrans" cxnId="{F2F4359C-6F03-4E21-A192-63EECFF8386F}">
      <dgm:prSet/>
      <dgm:spPr/>
      <dgm:t>
        <a:bodyPr/>
        <a:lstStyle/>
        <a:p>
          <a:endParaRPr lang="en-US"/>
        </a:p>
      </dgm:t>
    </dgm:pt>
    <dgm:pt modelId="{ACCDD90E-9E18-4F44-97C7-25EA070E3A7B}">
      <dgm:prSet phldrT="[Text]"/>
      <dgm:spPr/>
      <dgm:t>
        <a:bodyPr/>
        <a:lstStyle/>
        <a:p>
          <a:r>
            <a:rPr lang="en-US" dirty="0"/>
            <a:t>1000</a:t>
          </a:r>
        </a:p>
      </dgm:t>
    </dgm:pt>
    <dgm:pt modelId="{609AD1B5-BE37-48D0-A5FA-38D75C441E57}" type="parTrans" cxnId="{A494DC59-6572-4EBC-931A-DB5CC2D81FAE}">
      <dgm:prSet/>
      <dgm:spPr/>
      <dgm:t>
        <a:bodyPr/>
        <a:lstStyle/>
        <a:p>
          <a:endParaRPr lang="en-US"/>
        </a:p>
      </dgm:t>
    </dgm:pt>
    <dgm:pt modelId="{C9ADF767-53A5-4383-B004-38536B54C2C5}" type="sibTrans" cxnId="{A494DC59-6572-4EBC-931A-DB5CC2D81FAE}">
      <dgm:prSet/>
      <dgm:spPr/>
      <dgm:t>
        <a:bodyPr/>
        <a:lstStyle/>
        <a:p>
          <a:endParaRPr lang="en-US"/>
        </a:p>
      </dgm:t>
    </dgm:pt>
    <dgm:pt modelId="{CCA1A8B9-6614-4E0F-B3AF-A32EDDF72EB1}">
      <dgm:prSet phldrT="[Text]"/>
      <dgm:spPr/>
      <dgm:t>
        <a:bodyPr/>
        <a:lstStyle/>
        <a:p>
          <a:r>
            <a:rPr lang="en-US" dirty="0"/>
            <a:t>Customers</a:t>
          </a:r>
        </a:p>
      </dgm:t>
    </dgm:pt>
    <dgm:pt modelId="{10232329-74E7-4369-9C2C-0E35DFD772F1}" type="parTrans" cxnId="{BA14C564-C141-4F98-81FB-742FDFDA4B27}">
      <dgm:prSet/>
      <dgm:spPr/>
      <dgm:t>
        <a:bodyPr/>
        <a:lstStyle/>
        <a:p>
          <a:endParaRPr lang="en-US"/>
        </a:p>
      </dgm:t>
    </dgm:pt>
    <dgm:pt modelId="{4CEC7F85-176E-4C11-90F5-3F7ADC16D58F}" type="sibTrans" cxnId="{BA14C564-C141-4F98-81FB-742FDFDA4B27}">
      <dgm:prSet/>
      <dgm:spPr/>
      <dgm:t>
        <a:bodyPr/>
        <a:lstStyle/>
        <a:p>
          <a:endParaRPr lang="en-US"/>
        </a:p>
      </dgm:t>
    </dgm:pt>
    <dgm:pt modelId="{E23F2EFB-E2D5-4E9D-9509-664F2F7424F4}">
      <dgm:prSet phldrT="[Text]"/>
      <dgm:spPr/>
      <dgm:t>
        <a:bodyPr/>
        <a:lstStyle/>
        <a:p>
          <a:r>
            <a:rPr lang="en-US" dirty="0"/>
            <a:t>599</a:t>
          </a:r>
        </a:p>
      </dgm:t>
    </dgm:pt>
    <dgm:pt modelId="{7FED3299-09E5-47CC-B848-07A0789ADB83}" type="parTrans" cxnId="{5F073C9C-ED03-42B2-8905-516B3883466E}">
      <dgm:prSet/>
      <dgm:spPr/>
      <dgm:t>
        <a:bodyPr/>
        <a:lstStyle/>
        <a:p>
          <a:endParaRPr lang="en-US"/>
        </a:p>
      </dgm:t>
    </dgm:pt>
    <dgm:pt modelId="{598614EF-FA4C-48D6-B6C7-EFB668B6EE32}" type="sibTrans" cxnId="{5F073C9C-ED03-42B2-8905-516B3883466E}">
      <dgm:prSet/>
      <dgm:spPr/>
      <dgm:t>
        <a:bodyPr/>
        <a:lstStyle/>
        <a:p>
          <a:endParaRPr lang="en-US"/>
        </a:p>
      </dgm:t>
    </dgm:pt>
    <dgm:pt modelId="{ED72A4E1-32A0-4705-8E0D-FC594AA5C017}">
      <dgm:prSet phldrT="[Text]"/>
      <dgm:spPr/>
      <dgm:t>
        <a:bodyPr/>
        <a:lstStyle/>
        <a:p>
          <a:r>
            <a:rPr lang="en-US" dirty="0"/>
            <a:t>Countries </a:t>
          </a:r>
        </a:p>
      </dgm:t>
    </dgm:pt>
    <dgm:pt modelId="{FFB1FADA-0B80-44CC-A999-71C1BA253480}" type="parTrans" cxnId="{28C16064-B42B-4451-9448-BA42A6DD8736}">
      <dgm:prSet/>
      <dgm:spPr/>
      <dgm:t>
        <a:bodyPr/>
        <a:lstStyle/>
        <a:p>
          <a:endParaRPr lang="en-US"/>
        </a:p>
      </dgm:t>
    </dgm:pt>
    <dgm:pt modelId="{BC81EE40-CB3A-4E94-8756-166D55D30A60}" type="sibTrans" cxnId="{28C16064-B42B-4451-9448-BA42A6DD8736}">
      <dgm:prSet/>
      <dgm:spPr/>
      <dgm:t>
        <a:bodyPr/>
        <a:lstStyle/>
        <a:p>
          <a:endParaRPr lang="en-US"/>
        </a:p>
      </dgm:t>
    </dgm:pt>
    <dgm:pt modelId="{8D340F3A-FBF5-4C1E-A027-B363E6633286}">
      <dgm:prSet phldrT="[Text]"/>
      <dgm:spPr/>
      <dgm:t>
        <a:bodyPr/>
        <a:lstStyle/>
        <a:p>
          <a:r>
            <a:rPr lang="en-US" dirty="0"/>
            <a:t>109</a:t>
          </a:r>
        </a:p>
      </dgm:t>
    </dgm:pt>
    <dgm:pt modelId="{B6263729-1D92-471B-98BA-77DF6C549E46}" type="parTrans" cxnId="{2E64BCF8-D43D-4BA0-A902-23B89EF95705}">
      <dgm:prSet/>
      <dgm:spPr/>
      <dgm:t>
        <a:bodyPr/>
        <a:lstStyle/>
        <a:p>
          <a:endParaRPr lang="en-US"/>
        </a:p>
      </dgm:t>
    </dgm:pt>
    <dgm:pt modelId="{58E36B65-80D6-4BE5-A9E2-A6F9BA98DA60}" type="sibTrans" cxnId="{2E64BCF8-D43D-4BA0-A902-23B89EF95705}">
      <dgm:prSet/>
      <dgm:spPr/>
      <dgm:t>
        <a:bodyPr/>
        <a:lstStyle/>
        <a:p>
          <a:endParaRPr lang="en-US"/>
        </a:p>
      </dgm:t>
    </dgm:pt>
    <dgm:pt modelId="{F24DB021-3BED-4083-9F9F-B1C09E8FF85B}" type="pres">
      <dgm:prSet presAssocID="{A294F0AB-AF7A-4D3A-8AF9-4401D66953E2}" presName="Name0" presStyleCnt="0">
        <dgm:presLayoutVars>
          <dgm:dir/>
          <dgm:animLvl val="lvl"/>
          <dgm:resizeHandles val="exact"/>
        </dgm:presLayoutVars>
      </dgm:prSet>
      <dgm:spPr/>
    </dgm:pt>
    <dgm:pt modelId="{5EA97A2C-D2A7-4C51-AEBD-2A82B11E693D}" type="pres">
      <dgm:prSet presAssocID="{F79D46B4-5FBE-4184-AA22-43C289936785}" presName="compositeNode" presStyleCnt="0">
        <dgm:presLayoutVars>
          <dgm:bulletEnabled val="1"/>
        </dgm:presLayoutVars>
      </dgm:prSet>
      <dgm:spPr/>
    </dgm:pt>
    <dgm:pt modelId="{39C39BE4-F793-450C-B427-19FB35B56B30}" type="pres">
      <dgm:prSet presAssocID="{F79D46B4-5FBE-4184-AA22-43C289936785}" presName="bgRect" presStyleLbl="node1" presStyleIdx="0" presStyleCnt="3"/>
      <dgm:spPr/>
    </dgm:pt>
    <dgm:pt modelId="{8F17C753-28EE-4AD0-A89E-2D98246AF640}" type="pres">
      <dgm:prSet presAssocID="{F79D46B4-5FBE-4184-AA22-43C289936785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C29B034D-21CF-41D5-9563-BCFA63A6AE2B}" type="pres">
      <dgm:prSet presAssocID="{F79D46B4-5FBE-4184-AA22-43C289936785}" presName="childNode" presStyleLbl="node1" presStyleIdx="0" presStyleCnt="3">
        <dgm:presLayoutVars>
          <dgm:bulletEnabled val="1"/>
        </dgm:presLayoutVars>
      </dgm:prSet>
      <dgm:spPr/>
    </dgm:pt>
    <dgm:pt modelId="{523023CF-50E9-473D-B569-015817DA9B4D}" type="pres">
      <dgm:prSet presAssocID="{6EC538B2-7B25-4FCE-B593-DA016B43289E}" presName="hSp" presStyleCnt="0"/>
      <dgm:spPr/>
    </dgm:pt>
    <dgm:pt modelId="{BE944CC3-4279-4087-9DB8-8B109651CCD5}" type="pres">
      <dgm:prSet presAssocID="{6EC538B2-7B25-4FCE-B593-DA016B43289E}" presName="vProcSp" presStyleCnt="0"/>
      <dgm:spPr/>
    </dgm:pt>
    <dgm:pt modelId="{BADE7C71-DF8F-469A-A0B5-BB5952DD12DE}" type="pres">
      <dgm:prSet presAssocID="{6EC538B2-7B25-4FCE-B593-DA016B43289E}" presName="vSp1" presStyleCnt="0"/>
      <dgm:spPr/>
    </dgm:pt>
    <dgm:pt modelId="{C6C040C1-DE0D-4BC3-819D-8269217AC738}" type="pres">
      <dgm:prSet presAssocID="{6EC538B2-7B25-4FCE-B593-DA016B43289E}" presName="simulatedConn" presStyleLbl="solidFgAcc1" presStyleIdx="0" presStyleCnt="2"/>
      <dgm:spPr/>
    </dgm:pt>
    <dgm:pt modelId="{50C4945D-2D99-459A-AAC6-0A827053A012}" type="pres">
      <dgm:prSet presAssocID="{6EC538B2-7B25-4FCE-B593-DA016B43289E}" presName="vSp2" presStyleCnt="0"/>
      <dgm:spPr/>
    </dgm:pt>
    <dgm:pt modelId="{0619E1EE-FBA6-4C51-A1F1-8907F813E12B}" type="pres">
      <dgm:prSet presAssocID="{6EC538B2-7B25-4FCE-B593-DA016B43289E}" presName="sibTrans" presStyleCnt="0"/>
      <dgm:spPr/>
    </dgm:pt>
    <dgm:pt modelId="{41A062EF-071B-4128-8944-4EB33C8CD622}" type="pres">
      <dgm:prSet presAssocID="{CCA1A8B9-6614-4E0F-B3AF-A32EDDF72EB1}" presName="compositeNode" presStyleCnt="0">
        <dgm:presLayoutVars>
          <dgm:bulletEnabled val="1"/>
        </dgm:presLayoutVars>
      </dgm:prSet>
      <dgm:spPr/>
    </dgm:pt>
    <dgm:pt modelId="{A0EFA647-3C02-47AB-82AA-61CEDFE963B4}" type="pres">
      <dgm:prSet presAssocID="{CCA1A8B9-6614-4E0F-B3AF-A32EDDF72EB1}" presName="bgRect" presStyleLbl="node1" presStyleIdx="1" presStyleCnt="3"/>
      <dgm:spPr/>
    </dgm:pt>
    <dgm:pt modelId="{42CF32A9-68F5-4E12-AE03-5B07C622AFFA}" type="pres">
      <dgm:prSet presAssocID="{CCA1A8B9-6614-4E0F-B3AF-A32EDDF72EB1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EB8B557E-60DA-4EF5-8C04-AE9EE412AAD4}" type="pres">
      <dgm:prSet presAssocID="{CCA1A8B9-6614-4E0F-B3AF-A32EDDF72EB1}" presName="childNode" presStyleLbl="node1" presStyleIdx="1" presStyleCnt="3">
        <dgm:presLayoutVars>
          <dgm:bulletEnabled val="1"/>
        </dgm:presLayoutVars>
      </dgm:prSet>
      <dgm:spPr/>
    </dgm:pt>
    <dgm:pt modelId="{9BC16A8D-EE6A-4538-B3F8-D8A12F8D5CA8}" type="pres">
      <dgm:prSet presAssocID="{4CEC7F85-176E-4C11-90F5-3F7ADC16D58F}" presName="hSp" presStyleCnt="0"/>
      <dgm:spPr/>
    </dgm:pt>
    <dgm:pt modelId="{756FAC07-7FB3-474C-99BD-A11F52DF2506}" type="pres">
      <dgm:prSet presAssocID="{4CEC7F85-176E-4C11-90F5-3F7ADC16D58F}" presName="vProcSp" presStyleCnt="0"/>
      <dgm:spPr/>
    </dgm:pt>
    <dgm:pt modelId="{771EC1B9-7777-4149-9EB3-55EAAF5BB613}" type="pres">
      <dgm:prSet presAssocID="{4CEC7F85-176E-4C11-90F5-3F7ADC16D58F}" presName="vSp1" presStyleCnt="0"/>
      <dgm:spPr/>
    </dgm:pt>
    <dgm:pt modelId="{2C3226F4-D0EB-4600-85AC-99CBE0D0388E}" type="pres">
      <dgm:prSet presAssocID="{4CEC7F85-176E-4C11-90F5-3F7ADC16D58F}" presName="simulatedConn" presStyleLbl="solidFgAcc1" presStyleIdx="1" presStyleCnt="2"/>
      <dgm:spPr/>
    </dgm:pt>
    <dgm:pt modelId="{07B215A4-68A4-4930-8B60-0A4E4CAE6BC9}" type="pres">
      <dgm:prSet presAssocID="{4CEC7F85-176E-4C11-90F5-3F7ADC16D58F}" presName="vSp2" presStyleCnt="0"/>
      <dgm:spPr/>
    </dgm:pt>
    <dgm:pt modelId="{AC91ED4D-A6A1-4DF7-908B-5E566730F214}" type="pres">
      <dgm:prSet presAssocID="{4CEC7F85-176E-4C11-90F5-3F7ADC16D58F}" presName="sibTrans" presStyleCnt="0"/>
      <dgm:spPr/>
    </dgm:pt>
    <dgm:pt modelId="{566A7F99-E972-407A-9898-DC3376E0997D}" type="pres">
      <dgm:prSet presAssocID="{ED72A4E1-32A0-4705-8E0D-FC594AA5C017}" presName="compositeNode" presStyleCnt="0">
        <dgm:presLayoutVars>
          <dgm:bulletEnabled val="1"/>
        </dgm:presLayoutVars>
      </dgm:prSet>
      <dgm:spPr/>
    </dgm:pt>
    <dgm:pt modelId="{C80DF91D-A28B-4BEB-9ACB-71B3E014F2EA}" type="pres">
      <dgm:prSet presAssocID="{ED72A4E1-32A0-4705-8E0D-FC594AA5C017}" presName="bgRect" presStyleLbl="node1" presStyleIdx="2" presStyleCnt="3"/>
      <dgm:spPr/>
    </dgm:pt>
    <dgm:pt modelId="{C0E011C2-212A-48E5-A1D0-75F3C482841C}" type="pres">
      <dgm:prSet presAssocID="{ED72A4E1-32A0-4705-8E0D-FC594AA5C017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EF70A9FD-92B4-4C40-B984-67A7FF82D321}" type="pres">
      <dgm:prSet presAssocID="{ED72A4E1-32A0-4705-8E0D-FC594AA5C017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B4200C24-A08B-4627-9D61-CBE271020D3E}" type="presOf" srcId="{A294F0AB-AF7A-4D3A-8AF9-4401D66953E2}" destId="{F24DB021-3BED-4083-9F9F-B1C09E8FF85B}" srcOrd="0" destOrd="0" presId="urn:microsoft.com/office/officeart/2005/8/layout/hProcess7"/>
    <dgm:cxn modelId="{1ABB452A-0E79-4105-87FF-E3885B6034CE}" type="presOf" srcId="{CCA1A8B9-6614-4E0F-B3AF-A32EDDF72EB1}" destId="{A0EFA647-3C02-47AB-82AA-61CEDFE963B4}" srcOrd="0" destOrd="0" presId="urn:microsoft.com/office/officeart/2005/8/layout/hProcess7"/>
    <dgm:cxn modelId="{28C16064-B42B-4451-9448-BA42A6DD8736}" srcId="{A294F0AB-AF7A-4D3A-8AF9-4401D66953E2}" destId="{ED72A4E1-32A0-4705-8E0D-FC594AA5C017}" srcOrd="2" destOrd="0" parTransId="{FFB1FADA-0B80-44CC-A999-71C1BA253480}" sibTransId="{BC81EE40-CB3A-4E94-8756-166D55D30A60}"/>
    <dgm:cxn modelId="{BA14C564-C141-4F98-81FB-742FDFDA4B27}" srcId="{A294F0AB-AF7A-4D3A-8AF9-4401D66953E2}" destId="{CCA1A8B9-6614-4E0F-B3AF-A32EDDF72EB1}" srcOrd="1" destOrd="0" parTransId="{10232329-74E7-4369-9C2C-0E35DFD772F1}" sibTransId="{4CEC7F85-176E-4C11-90F5-3F7ADC16D58F}"/>
    <dgm:cxn modelId="{EDFCFD6F-E20F-46CB-A59C-FF33346E531F}" type="presOf" srcId="{ED72A4E1-32A0-4705-8E0D-FC594AA5C017}" destId="{C0E011C2-212A-48E5-A1D0-75F3C482841C}" srcOrd="1" destOrd="0" presId="urn:microsoft.com/office/officeart/2005/8/layout/hProcess7"/>
    <dgm:cxn modelId="{A494DC59-6572-4EBC-931A-DB5CC2D81FAE}" srcId="{F79D46B4-5FBE-4184-AA22-43C289936785}" destId="{ACCDD90E-9E18-4F44-97C7-25EA070E3A7B}" srcOrd="0" destOrd="0" parTransId="{609AD1B5-BE37-48D0-A5FA-38D75C441E57}" sibTransId="{C9ADF767-53A5-4383-B004-38536B54C2C5}"/>
    <dgm:cxn modelId="{3753847D-0B8A-4D83-B2A9-C25FAC4E0F94}" type="presOf" srcId="{CCA1A8B9-6614-4E0F-B3AF-A32EDDF72EB1}" destId="{42CF32A9-68F5-4E12-AE03-5B07C622AFFA}" srcOrd="1" destOrd="0" presId="urn:microsoft.com/office/officeart/2005/8/layout/hProcess7"/>
    <dgm:cxn modelId="{F2F4359C-6F03-4E21-A192-63EECFF8386F}" srcId="{A294F0AB-AF7A-4D3A-8AF9-4401D66953E2}" destId="{F79D46B4-5FBE-4184-AA22-43C289936785}" srcOrd="0" destOrd="0" parTransId="{1FBB922F-0B47-4323-A906-A11810CA6A03}" sibTransId="{6EC538B2-7B25-4FCE-B593-DA016B43289E}"/>
    <dgm:cxn modelId="{5F073C9C-ED03-42B2-8905-516B3883466E}" srcId="{CCA1A8B9-6614-4E0F-B3AF-A32EDDF72EB1}" destId="{E23F2EFB-E2D5-4E9D-9509-664F2F7424F4}" srcOrd="0" destOrd="0" parTransId="{7FED3299-09E5-47CC-B848-07A0789ADB83}" sibTransId="{598614EF-FA4C-48D6-B6C7-EFB668B6EE32}"/>
    <dgm:cxn modelId="{7B8C98A4-3541-445E-82FD-78F477E7B8A0}" type="presOf" srcId="{ACCDD90E-9E18-4F44-97C7-25EA070E3A7B}" destId="{C29B034D-21CF-41D5-9563-BCFA63A6AE2B}" srcOrd="0" destOrd="0" presId="urn:microsoft.com/office/officeart/2005/8/layout/hProcess7"/>
    <dgm:cxn modelId="{6450D5A5-88AA-440F-8858-100351ACAE0A}" type="presOf" srcId="{F79D46B4-5FBE-4184-AA22-43C289936785}" destId="{8F17C753-28EE-4AD0-A89E-2D98246AF640}" srcOrd="1" destOrd="0" presId="urn:microsoft.com/office/officeart/2005/8/layout/hProcess7"/>
    <dgm:cxn modelId="{E7A326AE-C9F8-4241-A669-6630AB2F26FE}" type="presOf" srcId="{E23F2EFB-E2D5-4E9D-9509-664F2F7424F4}" destId="{EB8B557E-60DA-4EF5-8C04-AE9EE412AAD4}" srcOrd="0" destOrd="0" presId="urn:microsoft.com/office/officeart/2005/8/layout/hProcess7"/>
    <dgm:cxn modelId="{A75E70B8-C108-499D-9B49-5EC927266DBE}" type="presOf" srcId="{ED72A4E1-32A0-4705-8E0D-FC594AA5C017}" destId="{C80DF91D-A28B-4BEB-9ACB-71B3E014F2EA}" srcOrd="0" destOrd="0" presId="urn:microsoft.com/office/officeart/2005/8/layout/hProcess7"/>
    <dgm:cxn modelId="{AA079FDF-B63D-4E76-A702-118A0D2F8F94}" type="presOf" srcId="{8D340F3A-FBF5-4C1E-A027-B363E6633286}" destId="{EF70A9FD-92B4-4C40-B984-67A7FF82D321}" srcOrd="0" destOrd="0" presId="urn:microsoft.com/office/officeart/2005/8/layout/hProcess7"/>
    <dgm:cxn modelId="{98FEEBF3-B853-4C5F-8EF2-0E9B5A5CD017}" type="presOf" srcId="{F79D46B4-5FBE-4184-AA22-43C289936785}" destId="{39C39BE4-F793-450C-B427-19FB35B56B30}" srcOrd="0" destOrd="0" presId="urn:microsoft.com/office/officeart/2005/8/layout/hProcess7"/>
    <dgm:cxn modelId="{2E64BCF8-D43D-4BA0-A902-23B89EF95705}" srcId="{ED72A4E1-32A0-4705-8E0D-FC594AA5C017}" destId="{8D340F3A-FBF5-4C1E-A027-B363E6633286}" srcOrd="0" destOrd="0" parTransId="{B6263729-1D92-471B-98BA-77DF6C549E46}" sibTransId="{58E36B65-80D6-4BE5-A9E2-A6F9BA98DA60}"/>
    <dgm:cxn modelId="{1CEAE038-EF8D-4A25-B89E-F5ABD90145F1}" type="presParOf" srcId="{F24DB021-3BED-4083-9F9F-B1C09E8FF85B}" destId="{5EA97A2C-D2A7-4C51-AEBD-2A82B11E693D}" srcOrd="0" destOrd="0" presId="urn:microsoft.com/office/officeart/2005/8/layout/hProcess7"/>
    <dgm:cxn modelId="{D5E60986-4DC1-4F03-B023-24ADD4C863AF}" type="presParOf" srcId="{5EA97A2C-D2A7-4C51-AEBD-2A82B11E693D}" destId="{39C39BE4-F793-450C-B427-19FB35B56B30}" srcOrd="0" destOrd="0" presId="urn:microsoft.com/office/officeart/2005/8/layout/hProcess7"/>
    <dgm:cxn modelId="{E80C07AF-88A3-4A1F-B344-C89D28CBB2F6}" type="presParOf" srcId="{5EA97A2C-D2A7-4C51-AEBD-2A82B11E693D}" destId="{8F17C753-28EE-4AD0-A89E-2D98246AF640}" srcOrd="1" destOrd="0" presId="urn:microsoft.com/office/officeart/2005/8/layout/hProcess7"/>
    <dgm:cxn modelId="{985D751B-38B4-45E4-B3F6-E0FD9F7DDED0}" type="presParOf" srcId="{5EA97A2C-D2A7-4C51-AEBD-2A82B11E693D}" destId="{C29B034D-21CF-41D5-9563-BCFA63A6AE2B}" srcOrd="2" destOrd="0" presId="urn:microsoft.com/office/officeart/2005/8/layout/hProcess7"/>
    <dgm:cxn modelId="{83A865A8-C2C2-49D8-B91A-A992C70B11DC}" type="presParOf" srcId="{F24DB021-3BED-4083-9F9F-B1C09E8FF85B}" destId="{523023CF-50E9-473D-B569-015817DA9B4D}" srcOrd="1" destOrd="0" presId="urn:microsoft.com/office/officeart/2005/8/layout/hProcess7"/>
    <dgm:cxn modelId="{5ED044D3-896F-46FB-9878-2EA67D235F41}" type="presParOf" srcId="{F24DB021-3BED-4083-9F9F-B1C09E8FF85B}" destId="{BE944CC3-4279-4087-9DB8-8B109651CCD5}" srcOrd="2" destOrd="0" presId="urn:microsoft.com/office/officeart/2005/8/layout/hProcess7"/>
    <dgm:cxn modelId="{B79291D2-C485-44E7-9B7E-C8EA99B794B7}" type="presParOf" srcId="{BE944CC3-4279-4087-9DB8-8B109651CCD5}" destId="{BADE7C71-DF8F-469A-A0B5-BB5952DD12DE}" srcOrd="0" destOrd="0" presId="urn:microsoft.com/office/officeart/2005/8/layout/hProcess7"/>
    <dgm:cxn modelId="{31538A90-D67F-4154-9AEC-C889CF0AC99A}" type="presParOf" srcId="{BE944CC3-4279-4087-9DB8-8B109651CCD5}" destId="{C6C040C1-DE0D-4BC3-819D-8269217AC738}" srcOrd="1" destOrd="0" presId="urn:microsoft.com/office/officeart/2005/8/layout/hProcess7"/>
    <dgm:cxn modelId="{239F965C-9D89-4789-963D-AEA86B1AA651}" type="presParOf" srcId="{BE944CC3-4279-4087-9DB8-8B109651CCD5}" destId="{50C4945D-2D99-459A-AAC6-0A827053A012}" srcOrd="2" destOrd="0" presId="urn:microsoft.com/office/officeart/2005/8/layout/hProcess7"/>
    <dgm:cxn modelId="{9EF97CBD-6FE3-4AB4-B85F-D360DA82CE53}" type="presParOf" srcId="{F24DB021-3BED-4083-9F9F-B1C09E8FF85B}" destId="{0619E1EE-FBA6-4C51-A1F1-8907F813E12B}" srcOrd="3" destOrd="0" presId="urn:microsoft.com/office/officeart/2005/8/layout/hProcess7"/>
    <dgm:cxn modelId="{A5CA0D83-24CB-44A1-A795-2D7C8E85A889}" type="presParOf" srcId="{F24DB021-3BED-4083-9F9F-B1C09E8FF85B}" destId="{41A062EF-071B-4128-8944-4EB33C8CD622}" srcOrd="4" destOrd="0" presId="urn:microsoft.com/office/officeart/2005/8/layout/hProcess7"/>
    <dgm:cxn modelId="{C255C4D3-E7B0-4E60-A3E0-4CD2632BDAE7}" type="presParOf" srcId="{41A062EF-071B-4128-8944-4EB33C8CD622}" destId="{A0EFA647-3C02-47AB-82AA-61CEDFE963B4}" srcOrd="0" destOrd="0" presId="urn:microsoft.com/office/officeart/2005/8/layout/hProcess7"/>
    <dgm:cxn modelId="{5D8158A1-86A6-4924-B013-7545B8BB6032}" type="presParOf" srcId="{41A062EF-071B-4128-8944-4EB33C8CD622}" destId="{42CF32A9-68F5-4E12-AE03-5B07C622AFFA}" srcOrd="1" destOrd="0" presId="urn:microsoft.com/office/officeart/2005/8/layout/hProcess7"/>
    <dgm:cxn modelId="{7D950A6D-2A56-4326-A0FA-341E56343C74}" type="presParOf" srcId="{41A062EF-071B-4128-8944-4EB33C8CD622}" destId="{EB8B557E-60DA-4EF5-8C04-AE9EE412AAD4}" srcOrd="2" destOrd="0" presId="urn:microsoft.com/office/officeart/2005/8/layout/hProcess7"/>
    <dgm:cxn modelId="{25FA492A-80AD-4E0E-9313-046FBF0070AE}" type="presParOf" srcId="{F24DB021-3BED-4083-9F9F-B1C09E8FF85B}" destId="{9BC16A8D-EE6A-4538-B3F8-D8A12F8D5CA8}" srcOrd="5" destOrd="0" presId="urn:microsoft.com/office/officeart/2005/8/layout/hProcess7"/>
    <dgm:cxn modelId="{B8A14A52-9268-4080-938D-E4F4F808F242}" type="presParOf" srcId="{F24DB021-3BED-4083-9F9F-B1C09E8FF85B}" destId="{756FAC07-7FB3-474C-99BD-A11F52DF2506}" srcOrd="6" destOrd="0" presId="urn:microsoft.com/office/officeart/2005/8/layout/hProcess7"/>
    <dgm:cxn modelId="{F90D5F3C-7079-4D3D-B376-61055122BABB}" type="presParOf" srcId="{756FAC07-7FB3-474C-99BD-A11F52DF2506}" destId="{771EC1B9-7777-4149-9EB3-55EAAF5BB613}" srcOrd="0" destOrd="0" presId="urn:microsoft.com/office/officeart/2005/8/layout/hProcess7"/>
    <dgm:cxn modelId="{32864D0D-FE20-4C52-B7C1-DC1CF7C0DC10}" type="presParOf" srcId="{756FAC07-7FB3-474C-99BD-A11F52DF2506}" destId="{2C3226F4-D0EB-4600-85AC-99CBE0D0388E}" srcOrd="1" destOrd="0" presId="urn:microsoft.com/office/officeart/2005/8/layout/hProcess7"/>
    <dgm:cxn modelId="{FBC30F1C-605B-40A1-B90F-16B922E9A07B}" type="presParOf" srcId="{756FAC07-7FB3-474C-99BD-A11F52DF2506}" destId="{07B215A4-68A4-4930-8B60-0A4E4CAE6BC9}" srcOrd="2" destOrd="0" presId="urn:microsoft.com/office/officeart/2005/8/layout/hProcess7"/>
    <dgm:cxn modelId="{620F106C-734C-4C3D-9F7A-01D578FE8617}" type="presParOf" srcId="{F24DB021-3BED-4083-9F9F-B1C09E8FF85B}" destId="{AC91ED4D-A6A1-4DF7-908B-5E566730F214}" srcOrd="7" destOrd="0" presId="urn:microsoft.com/office/officeart/2005/8/layout/hProcess7"/>
    <dgm:cxn modelId="{69069268-43FD-40D1-9B4B-20246DD360B6}" type="presParOf" srcId="{F24DB021-3BED-4083-9F9F-B1C09E8FF85B}" destId="{566A7F99-E972-407A-9898-DC3376E0997D}" srcOrd="8" destOrd="0" presId="urn:microsoft.com/office/officeart/2005/8/layout/hProcess7"/>
    <dgm:cxn modelId="{65D6FEA3-F41C-432F-824F-BFF591F4A793}" type="presParOf" srcId="{566A7F99-E972-407A-9898-DC3376E0997D}" destId="{C80DF91D-A28B-4BEB-9ACB-71B3E014F2EA}" srcOrd="0" destOrd="0" presId="urn:microsoft.com/office/officeart/2005/8/layout/hProcess7"/>
    <dgm:cxn modelId="{544AD85D-3A6B-466D-8E9C-5C3EC833E439}" type="presParOf" srcId="{566A7F99-E972-407A-9898-DC3376E0997D}" destId="{C0E011C2-212A-48E5-A1D0-75F3C482841C}" srcOrd="1" destOrd="0" presId="urn:microsoft.com/office/officeart/2005/8/layout/hProcess7"/>
    <dgm:cxn modelId="{67FB8FA7-CDA0-4461-8984-609F6C24266B}" type="presParOf" srcId="{566A7F99-E972-407A-9898-DC3376E0997D}" destId="{EF70A9FD-92B4-4C40-B984-67A7FF82D321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94F0AB-AF7A-4D3A-8AF9-4401D66953E2}" type="doc">
      <dgm:prSet loTypeId="urn:microsoft.com/office/officeart/2005/8/layout/hProcess7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79D46B4-5FBE-4184-AA22-43C289936785}">
      <dgm:prSet phldrT="[Text]"/>
      <dgm:spPr/>
      <dgm:t>
        <a:bodyPr/>
        <a:lstStyle/>
        <a:p>
          <a:r>
            <a:rPr lang="en-US" dirty="0"/>
            <a:t>Languages</a:t>
          </a:r>
        </a:p>
      </dgm:t>
    </dgm:pt>
    <dgm:pt modelId="{1FBB922F-0B47-4323-A906-A11810CA6A03}" type="parTrans" cxnId="{F2F4359C-6F03-4E21-A192-63EECFF8386F}">
      <dgm:prSet/>
      <dgm:spPr/>
      <dgm:t>
        <a:bodyPr/>
        <a:lstStyle/>
        <a:p>
          <a:endParaRPr lang="en-US"/>
        </a:p>
      </dgm:t>
    </dgm:pt>
    <dgm:pt modelId="{6EC538B2-7B25-4FCE-B593-DA016B43289E}" type="sibTrans" cxnId="{F2F4359C-6F03-4E21-A192-63EECFF8386F}">
      <dgm:prSet/>
      <dgm:spPr/>
      <dgm:t>
        <a:bodyPr/>
        <a:lstStyle/>
        <a:p>
          <a:endParaRPr lang="en-US"/>
        </a:p>
      </dgm:t>
    </dgm:pt>
    <dgm:pt modelId="{ACCDD90E-9E18-4F44-97C7-25EA070E3A7B}">
      <dgm:prSet phldrT="[Text]" custT="1"/>
      <dgm:spPr/>
      <dgm:t>
        <a:bodyPr/>
        <a:lstStyle/>
        <a:p>
          <a:r>
            <a:rPr lang="en-US" sz="1400" dirty="0"/>
            <a:t>  English</a:t>
          </a:r>
        </a:p>
      </dgm:t>
    </dgm:pt>
    <dgm:pt modelId="{609AD1B5-BE37-48D0-A5FA-38D75C441E57}" type="parTrans" cxnId="{A494DC59-6572-4EBC-931A-DB5CC2D81FAE}">
      <dgm:prSet/>
      <dgm:spPr/>
      <dgm:t>
        <a:bodyPr/>
        <a:lstStyle/>
        <a:p>
          <a:endParaRPr lang="en-US"/>
        </a:p>
      </dgm:t>
    </dgm:pt>
    <dgm:pt modelId="{C9ADF767-53A5-4383-B004-38536B54C2C5}" type="sibTrans" cxnId="{A494DC59-6572-4EBC-931A-DB5CC2D81FAE}">
      <dgm:prSet/>
      <dgm:spPr/>
      <dgm:t>
        <a:bodyPr/>
        <a:lstStyle/>
        <a:p>
          <a:endParaRPr lang="en-US"/>
        </a:p>
      </dgm:t>
    </dgm:pt>
    <dgm:pt modelId="{CCA1A8B9-6614-4E0F-B3AF-A32EDDF72EB1}">
      <dgm:prSet phldrT="[Text]"/>
      <dgm:spPr/>
      <dgm:t>
        <a:bodyPr/>
        <a:lstStyle/>
        <a:p>
          <a:r>
            <a:rPr lang="en-US"/>
            <a:t>Genres</a:t>
          </a:r>
          <a:endParaRPr lang="en-US" dirty="0"/>
        </a:p>
      </dgm:t>
    </dgm:pt>
    <dgm:pt modelId="{10232329-74E7-4369-9C2C-0E35DFD772F1}" type="parTrans" cxnId="{BA14C564-C141-4F98-81FB-742FDFDA4B27}">
      <dgm:prSet/>
      <dgm:spPr/>
      <dgm:t>
        <a:bodyPr/>
        <a:lstStyle/>
        <a:p>
          <a:endParaRPr lang="en-US"/>
        </a:p>
      </dgm:t>
    </dgm:pt>
    <dgm:pt modelId="{4CEC7F85-176E-4C11-90F5-3F7ADC16D58F}" type="sibTrans" cxnId="{BA14C564-C141-4F98-81FB-742FDFDA4B27}">
      <dgm:prSet/>
      <dgm:spPr/>
      <dgm:t>
        <a:bodyPr/>
        <a:lstStyle/>
        <a:p>
          <a:endParaRPr lang="en-US"/>
        </a:p>
      </dgm:t>
    </dgm:pt>
    <dgm:pt modelId="{E23F2EFB-E2D5-4E9D-9509-664F2F7424F4}">
      <dgm:prSet phldrT="[Text]"/>
      <dgm:spPr/>
      <dgm:t>
        <a:bodyPr/>
        <a:lstStyle/>
        <a:p>
          <a:r>
            <a:rPr lang="en-US"/>
            <a:t>20</a:t>
          </a:r>
          <a:endParaRPr lang="en-US" dirty="0"/>
        </a:p>
      </dgm:t>
    </dgm:pt>
    <dgm:pt modelId="{7FED3299-09E5-47CC-B848-07A0789ADB83}" type="parTrans" cxnId="{5F073C9C-ED03-42B2-8905-516B3883466E}">
      <dgm:prSet/>
      <dgm:spPr/>
      <dgm:t>
        <a:bodyPr/>
        <a:lstStyle/>
        <a:p>
          <a:endParaRPr lang="en-US"/>
        </a:p>
      </dgm:t>
    </dgm:pt>
    <dgm:pt modelId="{598614EF-FA4C-48D6-B6C7-EFB668B6EE32}" type="sibTrans" cxnId="{5F073C9C-ED03-42B2-8905-516B3883466E}">
      <dgm:prSet/>
      <dgm:spPr/>
      <dgm:t>
        <a:bodyPr/>
        <a:lstStyle/>
        <a:p>
          <a:endParaRPr lang="en-US"/>
        </a:p>
      </dgm:t>
    </dgm:pt>
    <dgm:pt modelId="{ED72A4E1-32A0-4705-8E0D-FC594AA5C017}">
      <dgm:prSet phldrT="[Text]"/>
      <dgm:spPr/>
      <dgm:t>
        <a:bodyPr/>
        <a:lstStyle/>
        <a:p>
          <a:r>
            <a:rPr lang="en-US"/>
            <a:t>Cities</a:t>
          </a:r>
          <a:endParaRPr lang="en-US" dirty="0"/>
        </a:p>
      </dgm:t>
    </dgm:pt>
    <dgm:pt modelId="{FFB1FADA-0B80-44CC-A999-71C1BA253480}" type="parTrans" cxnId="{28C16064-B42B-4451-9448-BA42A6DD8736}">
      <dgm:prSet/>
      <dgm:spPr/>
      <dgm:t>
        <a:bodyPr/>
        <a:lstStyle/>
        <a:p>
          <a:endParaRPr lang="en-US"/>
        </a:p>
      </dgm:t>
    </dgm:pt>
    <dgm:pt modelId="{BC81EE40-CB3A-4E94-8756-166D55D30A60}" type="sibTrans" cxnId="{28C16064-B42B-4451-9448-BA42A6DD8736}">
      <dgm:prSet/>
      <dgm:spPr/>
      <dgm:t>
        <a:bodyPr/>
        <a:lstStyle/>
        <a:p>
          <a:endParaRPr lang="en-US"/>
        </a:p>
      </dgm:t>
    </dgm:pt>
    <dgm:pt modelId="{8D340F3A-FBF5-4C1E-A027-B363E6633286}">
      <dgm:prSet phldrT="[Text]"/>
      <dgm:spPr/>
      <dgm:t>
        <a:bodyPr/>
        <a:lstStyle/>
        <a:p>
          <a:r>
            <a:rPr lang="en-US"/>
            <a:t>600</a:t>
          </a:r>
          <a:endParaRPr lang="en-US" dirty="0"/>
        </a:p>
      </dgm:t>
    </dgm:pt>
    <dgm:pt modelId="{B6263729-1D92-471B-98BA-77DF6C549E46}" type="parTrans" cxnId="{2E64BCF8-D43D-4BA0-A902-23B89EF95705}">
      <dgm:prSet/>
      <dgm:spPr/>
      <dgm:t>
        <a:bodyPr/>
        <a:lstStyle/>
        <a:p>
          <a:endParaRPr lang="en-US"/>
        </a:p>
      </dgm:t>
    </dgm:pt>
    <dgm:pt modelId="{58E36B65-80D6-4BE5-A9E2-A6F9BA98DA60}" type="sibTrans" cxnId="{2E64BCF8-D43D-4BA0-A902-23B89EF95705}">
      <dgm:prSet/>
      <dgm:spPr/>
      <dgm:t>
        <a:bodyPr/>
        <a:lstStyle/>
        <a:p>
          <a:endParaRPr lang="en-US"/>
        </a:p>
      </dgm:t>
    </dgm:pt>
    <dgm:pt modelId="{4C0B8E55-0FDE-4A6E-8566-D92042CC969D}">
      <dgm:prSet custT="1"/>
      <dgm:spPr/>
      <dgm:t>
        <a:bodyPr/>
        <a:lstStyle/>
        <a:p>
          <a:r>
            <a:rPr lang="en-US" sz="1400" dirty="0"/>
            <a:t>  Japanese</a:t>
          </a:r>
        </a:p>
      </dgm:t>
    </dgm:pt>
    <dgm:pt modelId="{E15A7FAC-8915-4CF8-BD6D-1358350D038A}" type="parTrans" cxnId="{BA9B64CC-606C-4B84-A4A7-A5E6FBF83889}">
      <dgm:prSet/>
      <dgm:spPr/>
      <dgm:t>
        <a:bodyPr/>
        <a:lstStyle/>
        <a:p>
          <a:endParaRPr lang="en-US"/>
        </a:p>
      </dgm:t>
    </dgm:pt>
    <dgm:pt modelId="{A6106A38-B665-4848-9846-2068082D6C7D}" type="sibTrans" cxnId="{BA9B64CC-606C-4B84-A4A7-A5E6FBF83889}">
      <dgm:prSet/>
      <dgm:spPr/>
      <dgm:t>
        <a:bodyPr/>
        <a:lstStyle/>
        <a:p>
          <a:endParaRPr lang="en-US"/>
        </a:p>
      </dgm:t>
    </dgm:pt>
    <dgm:pt modelId="{F601B566-91A3-48AD-9A61-CB6974853F69}">
      <dgm:prSet custT="1"/>
      <dgm:spPr/>
      <dgm:t>
        <a:bodyPr/>
        <a:lstStyle/>
        <a:p>
          <a:r>
            <a:rPr lang="en-US" sz="1400"/>
            <a:t>  Italian</a:t>
          </a:r>
          <a:endParaRPr lang="en-US" sz="1400" dirty="0"/>
        </a:p>
      </dgm:t>
    </dgm:pt>
    <dgm:pt modelId="{5C221D69-8EAA-4767-9822-F78AB9A790D3}" type="parTrans" cxnId="{F8CC4E3E-37DA-4998-8CFC-1E19B7F6CD64}">
      <dgm:prSet/>
      <dgm:spPr/>
      <dgm:t>
        <a:bodyPr/>
        <a:lstStyle/>
        <a:p>
          <a:endParaRPr lang="en-US"/>
        </a:p>
      </dgm:t>
    </dgm:pt>
    <dgm:pt modelId="{4E477F2D-1D6B-4522-95E7-8610C159D0FB}" type="sibTrans" cxnId="{F8CC4E3E-37DA-4998-8CFC-1E19B7F6CD64}">
      <dgm:prSet/>
      <dgm:spPr/>
      <dgm:t>
        <a:bodyPr/>
        <a:lstStyle/>
        <a:p>
          <a:endParaRPr lang="en-US"/>
        </a:p>
      </dgm:t>
    </dgm:pt>
    <dgm:pt modelId="{918A6726-6C88-4155-8162-45B6EA3A4331}">
      <dgm:prSet custT="1"/>
      <dgm:spPr/>
      <dgm:t>
        <a:bodyPr/>
        <a:lstStyle/>
        <a:p>
          <a:r>
            <a:rPr lang="en-US" sz="1400" dirty="0"/>
            <a:t>  Mandarin</a:t>
          </a:r>
        </a:p>
      </dgm:t>
    </dgm:pt>
    <dgm:pt modelId="{74574D5E-A7CB-4948-9A3A-3650286963B4}" type="parTrans" cxnId="{084F0164-46EA-4592-8CDF-7D90628B4D63}">
      <dgm:prSet/>
      <dgm:spPr/>
      <dgm:t>
        <a:bodyPr/>
        <a:lstStyle/>
        <a:p>
          <a:endParaRPr lang="en-US"/>
        </a:p>
      </dgm:t>
    </dgm:pt>
    <dgm:pt modelId="{820FBA52-0323-43E0-B5B3-3FA55B9A7791}" type="sibTrans" cxnId="{084F0164-46EA-4592-8CDF-7D90628B4D63}">
      <dgm:prSet/>
      <dgm:spPr/>
      <dgm:t>
        <a:bodyPr/>
        <a:lstStyle/>
        <a:p>
          <a:endParaRPr lang="en-US"/>
        </a:p>
      </dgm:t>
    </dgm:pt>
    <dgm:pt modelId="{56A8A92E-2F96-4467-B70D-BC3E47A49E17}">
      <dgm:prSet custT="1"/>
      <dgm:spPr/>
      <dgm:t>
        <a:bodyPr/>
        <a:lstStyle/>
        <a:p>
          <a:r>
            <a:rPr lang="en-US" sz="1400"/>
            <a:t>  French</a:t>
          </a:r>
          <a:endParaRPr lang="en-US" sz="1400" dirty="0"/>
        </a:p>
      </dgm:t>
    </dgm:pt>
    <dgm:pt modelId="{AEAC7B11-C689-40DB-9A48-84C2ED0F1177}" type="parTrans" cxnId="{C68E8EE6-256D-4FAA-8EEC-A18733F1758B}">
      <dgm:prSet/>
      <dgm:spPr/>
      <dgm:t>
        <a:bodyPr/>
        <a:lstStyle/>
        <a:p>
          <a:endParaRPr lang="en-US"/>
        </a:p>
      </dgm:t>
    </dgm:pt>
    <dgm:pt modelId="{379B99A5-1EE7-4FF4-BAC0-9C460F888A7A}" type="sibTrans" cxnId="{C68E8EE6-256D-4FAA-8EEC-A18733F1758B}">
      <dgm:prSet/>
      <dgm:spPr/>
      <dgm:t>
        <a:bodyPr/>
        <a:lstStyle/>
        <a:p>
          <a:endParaRPr lang="en-US"/>
        </a:p>
      </dgm:t>
    </dgm:pt>
    <dgm:pt modelId="{CDF5BC50-2ED5-42DF-9257-3369C36DDBAB}">
      <dgm:prSet custT="1"/>
      <dgm:spPr/>
      <dgm:t>
        <a:bodyPr/>
        <a:lstStyle/>
        <a:p>
          <a:r>
            <a:rPr lang="en-US" sz="1400"/>
            <a:t>  German</a:t>
          </a:r>
          <a:endParaRPr lang="en-US" sz="1400" dirty="0"/>
        </a:p>
      </dgm:t>
    </dgm:pt>
    <dgm:pt modelId="{440EB172-C2ED-4322-BB5F-0258923F827A}" type="parTrans" cxnId="{6E13A97A-5974-4917-B4DA-09FF9F1AF7B9}">
      <dgm:prSet/>
      <dgm:spPr/>
      <dgm:t>
        <a:bodyPr/>
        <a:lstStyle/>
        <a:p>
          <a:endParaRPr lang="en-US"/>
        </a:p>
      </dgm:t>
    </dgm:pt>
    <dgm:pt modelId="{FF3F5983-83FC-405D-9229-E1DFEF0F05B8}" type="sibTrans" cxnId="{6E13A97A-5974-4917-B4DA-09FF9F1AF7B9}">
      <dgm:prSet/>
      <dgm:spPr/>
      <dgm:t>
        <a:bodyPr/>
        <a:lstStyle/>
        <a:p>
          <a:endParaRPr lang="en-US"/>
        </a:p>
      </dgm:t>
    </dgm:pt>
    <dgm:pt modelId="{F24DB021-3BED-4083-9F9F-B1C09E8FF85B}" type="pres">
      <dgm:prSet presAssocID="{A294F0AB-AF7A-4D3A-8AF9-4401D66953E2}" presName="Name0" presStyleCnt="0">
        <dgm:presLayoutVars>
          <dgm:dir/>
          <dgm:animLvl val="lvl"/>
          <dgm:resizeHandles val="exact"/>
        </dgm:presLayoutVars>
      </dgm:prSet>
      <dgm:spPr/>
    </dgm:pt>
    <dgm:pt modelId="{5EA97A2C-D2A7-4C51-AEBD-2A82B11E693D}" type="pres">
      <dgm:prSet presAssocID="{F79D46B4-5FBE-4184-AA22-43C289936785}" presName="compositeNode" presStyleCnt="0">
        <dgm:presLayoutVars>
          <dgm:bulletEnabled val="1"/>
        </dgm:presLayoutVars>
      </dgm:prSet>
      <dgm:spPr/>
    </dgm:pt>
    <dgm:pt modelId="{39C39BE4-F793-450C-B427-19FB35B56B30}" type="pres">
      <dgm:prSet presAssocID="{F79D46B4-5FBE-4184-AA22-43C289936785}" presName="bgRect" presStyleLbl="node1" presStyleIdx="0" presStyleCnt="3"/>
      <dgm:spPr/>
    </dgm:pt>
    <dgm:pt modelId="{8F17C753-28EE-4AD0-A89E-2D98246AF640}" type="pres">
      <dgm:prSet presAssocID="{F79D46B4-5FBE-4184-AA22-43C289936785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0A0EC95B-5F80-4661-846A-26DA6B95A406}" type="pres">
      <dgm:prSet presAssocID="{F79D46B4-5FBE-4184-AA22-43C289936785}" presName="childNode" presStyleLbl="node1" presStyleIdx="0" presStyleCnt="3">
        <dgm:presLayoutVars>
          <dgm:bulletEnabled val="1"/>
        </dgm:presLayoutVars>
      </dgm:prSet>
      <dgm:spPr/>
    </dgm:pt>
    <dgm:pt modelId="{523023CF-50E9-473D-B569-015817DA9B4D}" type="pres">
      <dgm:prSet presAssocID="{6EC538B2-7B25-4FCE-B593-DA016B43289E}" presName="hSp" presStyleCnt="0"/>
      <dgm:spPr/>
    </dgm:pt>
    <dgm:pt modelId="{BE944CC3-4279-4087-9DB8-8B109651CCD5}" type="pres">
      <dgm:prSet presAssocID="{6EC538B2-7B25-4FCE-B593-DA016B43289E}" presName="vProcSp" presStyleCnt="0"/>
      <dgm:spPr/>
    </dgm:pt>
    <dgm:pt modelId="{BADE7C71-DF8F-469A-A0B5-BB5952DD12DE}" type="pres">
      <dgm:prSet presAssocID="{6EC538B2-7B25-4FCE-B593-DA016B43289E}" presName="vSp1" presStyleCnt="0"/>
      <dgm:spPr/>
    </dgm:pt>
    <dgm:pt modelId="{C6C040C1-DE0D-4BC3-819D-8269217AC738}" type="pres">
      <dgm:prSet presAssocID="{6EC538B2-7B25-4FCE-B593-DA016B43289E}" presName="simulatedConn" presStyleLbl="solidFgAcc1" presStyleIdx="0" presStyleCnt="2"/>
      <dgm:spPr/>
    </dgm:pt>
    <dgm:pt modelId="{50C4945D-2D99-459A-AAC6-0A827053A012}" type="pres">
      <dgm:prSet presAssocID="{6EC538B2-7B25-4FCE-B593-DA016B43289E}" presName="vSp2" presStyleCnt="0"/>
      <dgm:spPr/>
    </dgm:pt>
    <dgm:pt modelId="{0619E1EE-FBA6-4C51-A1F1-8907F813E12B}" type="pres">
      <dgm:prSet presAssocID="{6EC538B2-7B25-4FCE-B593-DA016B43289E}" presName="sibTrans" presStyleCnt="0"/>
      <dgm:spPr/>
    </dgm:pt>
    <dgm:pt modelId="{41A062EF-071B-4128-8944-4EB33C8CD622}" type="pres">
      <dgm:prSet presAssocID="{CCA1A8B9-6614-4E0F-B3AF-A32EDDF72EB1}" presName="compositeNode" presStyleCnt="0">
        <dgm:presLayoutVars>
          <dgm:bulletEnabled val="1"/>
        </dgm:presLayoutVars>
      </dgm:prSet>
      <dgm:spPr/>
    </dgm:pt>
    <dgm:pt modelId="{A0EFA647-3C02-47AB-82AA-61CEDFE963B4}" type="pres">
      <dgm:prSet presAssocID="{CCA1A8B9-6614-4E0F-B3AF-A32EDDF72EB1}" presName="bgRect" presStyleLbl="node1" presStyleIdx="1" presStyleCnt="3" custLinFactNeighborY="-1007"/>
      <dgm:spPr/>
    </dgm:pt>
    <dgm:pt modelId="{42CF32A9-68F5-4E12-AE03-5B07C622AFFA}" type="pres">
      <dgm:prSet presAssocID="{CCA1A8B9-6614-4E0F-B3AF-A32EDDF72EB1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EB8B557E-60DA-4EF5-8C04-AE9EE412AAD4}" type="pres">
      <dgm:prSet presAssocID="{CCA1A8B9-6614-4E0F-B3AF-A32EDDF72EB1}" presName="childNode" presStyleLbl="node1" presStyleIdx="1" presStyleCnt="3">
        <dgm:presLayoutVars>
          <dgm:bulletEnabled val="1"/>
        </dgm:presLayoutVars>
      </dgm:prSet>
      <dgm:spPr/>
    </dgm:pt>
    <dgm:pt modelId="{9BC16A8D-EE6A-4538-B3F8-D8A12F8D5CA8}" type="pres">
      <dgm:prSet presAssocID="{4CEC7F85-176E-4C11-90F5-3F7ADC16D58F}" presName="hSp" presStyleCnt="0"/>
      <dgm:spPr/>
    </dgm:pt>
    <dgm:pt modelId="{756FAC07-7FB3-474C-99BD-A11F52DF2506}" type="pres">
      <dgm:prSet presAssocID="{4CEC7F85-176E-4C11-90F5-3F7ADC16D58F}" presName="vProcSp" presStyleCnt="0"/>
      <dgm:spPr/>
    </dgm:pt>
    <dgm:pt modelId="{771EC1B9-7777-4149-9EB3-55EAAF5BB613}" type="pres">
      <dgm:prSet presAssocID="{4CEC7F85-176E-4C11-90F5-3F7ADC16D58F}" presName="vSp1" presStyleCnt="0"/>
      <dgm:spPr/>
    </dgm:pt>
    <dgm:pt modelId="{2C3226F4-D0EB-4600-85AC-99CBE0D0388E}" type="pres">
      <dgm:prSet presAssocID="{4CEC7F85-176E-4C11-90F5-3F7ADC16D58F}" presName="simulatedConn" presStyleLbl="solidFgAcc1" presStyleIdx="1" presStyleCnt="2"/>
      <dgm:spPr/>
    </dgm:pt>
    <dgm:pt modelId="{07B215A4-68A4-4930-8B60-0A4E4CAE6BC9}" type="pres">
      <dgm:prSet presAssocID="{4CEC7F85-176E-4C11-90F5-3F7ADC16D58F}" presName="vSp2" presStyleCnt="0"/>
      <dgm:spPr/>
    </dgm:pt>
    <dgm:pt modelId="{AC91ED4D-A6A1-4DF7-908B-5E566730F214}" type="pres">
      <dgm:prSet presAssocID="{4CEC7F85-176E-4C11-90F5-3F7ADC16D58F}" presName="sibTrans" presStyleCnt="0"/>
      <dgm:spPr/>
    </dgm:pt>
    <dgm:pt modelId="{566A7F99-E972-407A-9898-DC3376E0997D}" type="pres">
      <dgm:prSet presAssocID="{ED72A4E1-32A0-4705-8E0D-FC594AA5C017}" presName="compositeNode" presStyleCnt="0">
        <dgm:presLayoutVars>
          <dgm:bulletEnabled val="1"/>
        </dgm:presLayoutVars>
      </dgm:prSet>
      <dgm:spPr/>
    </dgm:pt>
    <dgm:pt modelId="{C80DF91D-A28B-4BEB-9ACB-71B3E014F2EA}" type="pres">
      <dgm:prSet presAssocID="{ED72A4E1-32A0-4705-8E0D-FC594AA5C017}" presName="bgRect" presStyleLbl="node1" presStyleIdx="2" presStyleCnt="3"/>
      <dgm:spPr/>
    </dgm:pt>
    <dgm:pt modelId="{C0E011C2-212A-48E5-A1D0-75F3C482841C}" type="pres">
      <dgm:prSet presAssocID="{ED72A4E1-32A0-4705-8E0D-FC594AA5C017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EF70A9FD-92B4-4C40-B984-67A7FF82D321}" type="pres">
      <dgm:prSet presAssocID="{ED72A4E1-32A0-4705-8E0D-FC594AA5C017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B523A802-07A0-41AC-A9A2-69E06C862015}" type="presOf" srcId="{A294F0AB-AF7A-4D3A-8AF9-4401D66953E2}" destId="{F24DB021-3BED-4083-9F9F-B1C09E8FF85B}" srcOrd="0" destOrd="0" presId="urn:microsoft.com/office/officeart/2005/8/layout/hProcess7"/>
    <dgm:cxn modelId="{433B7C0E-7CB8-49C6-854C-4AED4149F5CE}" type="presOf" srcId="{F79D46B4-5FBE-4184-AA22-43C289936785}" destId="{39C39BE4-F793-450C-B427-19FB35B56B30}" srcOrd="0" destOrd="0" presId="urn:microsoft.com/office/officeart/2005/8/layout/hProcess7"/>
    <dgm:cxn modelId="{DC591431-D8C7-46F6-A4EE-3C0206EE6614}" type="presOf" srcId="{E23F2EFB-E2D5-4E9D-9509-664F2F7424F4}" destId="{EB8B557E-60DA-4EF5-8C04-AE9EE412AAD4}" srcOrd="0" destOrd="0" presId="urn:microsoft.com/office/officeart/2005/8/layout/hProcess7"/>
    <dgm:cxn modelId="{A0A86C33-FBF5-47BF-87D7-1CC1BE02CFF9}" type="presOf" srcId="{ACCDD90E-9E18-4F44-97C7-25EA070E3A7B}" destId="{0A0EC95B-5F80-4661-846A-26DA6B95A406}" srcOrd="0" destOrd="0" presId="urn:microsoft.com/office/officeart/2005/8/layout/hProcess7"/>
    <dgm:cxn modelId="{16A39538-38E2-4215-AEF1-6BFCDB799361}" type="presOf" srcId="{56A8A92E-2F96-4467-B70D-BC3E47A49E17}" destId="{0A0EC95B-5F80-4661-846A-26DA6B95A406}" srcOrd="0" destOrd="4" presId="urn:microsoft.com/office/officeart/2005/8/layout/hProcess7"/>
    <dgm:cxn modelId="{F8CC4E3E-37DA-4998-8CFC-1E19B7F6CD64}" srcId="{F79D46B4-5FBE-4184-AA22-43C289936785}" destId="{F601B566-91A3-48AD-9A61-CB6974853F69}" srcOrd="2" destOrd="0" parTransId="{5C221D69-8EAA-4767-9822-F78AB9A790D3}" sibTransId="{4E477F2D-1D6B-4522-95E7-8610C159D0FB}"/>
    <dgm:cxn modelId="{084F0164-46EA-4592-8CDF-7D90628B4D63}" srcId="{F79D46B4-5FBE-4184-AA22-43C289936785}" destId="{918A6726-6C88-4155-8162-45B6EA3A4331}" srcOrd="3" destOrd="0" parTransId="{74574D5E-A7CB-4948-9A3A-3650286963B4}" sibTransId="{820FBA52-0323-43E0-B5B3-3FA55B9A7791}"/>
    <dgm:cxn modelId="{28C16064-B42B-4451-9448-BA42A6DD8736}" srcId="{A294F0AB-AF7A-4D3A-8AF9-4401D66953E2}" destId="{ED72A4E1-32A0-4705-8E0D-FC594AA5C017}" srcOrd="2" destOrd="0" parTransId="{FFB1FADA-0B80-44CC-A999-71C1BA253480}" sibTransId="{BC81EE40-CB3A-4E94-8756-166D55D30A60}"/>
    <dgm:cxn modelId="{BA14C564-C141-4F98-81FB-742FDFDA4B27}" srcId="{A294F0AB-AF7A-4D3A-8AF9-4401D66953E2}" destId="{CCA1A8B9-6614-4E0F-B3AF-A32EDDF72EB1}" srcOrd="1" destOrd="0" parTransId="{10232329-74E7-4369-9C2C-0E35DFD772F1}" sibTransId="{4CEC7F85-176E-4C11-90F5-3F7ADC16D58F}"/>
    <dgm:cxn modelId="{BDDA8246-D5CA-4AA2-8023-AD93A40EA0F5}" type="presOf" srcId="{F79D46B4-5FBE-4184-AA22-43C289936785}" destId="{8F17C753-28EE-4AD0-A89E-2D98246AF640}" srcOrd="1" destOrd="0" presId="urn:microsoft.com/office/officeart/2005/8/layout/hProcess7"/>
    <dgm:cxn modelId="{DA6A0A74-557F-492C-9BCA-9409A4F2A09D}" type="presOf" srcId="{ED72A4E1-32A0-4705-8E0D-FC594AA5C017}" destId="{C0E011C2-212A-48E5-A1D0-75F3C482841C}" srcOrd="1" destOrd="0" presId="urn:microsoft.com/office/officeart/2005/8/layout/hProcess7"/>
    <dgm:cxn modelId="{65820F75-4846-4686-B4B7-2BF5DC163F76}" type="presOf" srcId="{918A6726-6C88-4155-8162-45B6EA3A4331}" destId="{0A0EC95B-5F80-4661-846A-26DA6B95A406}" srcOrd="0" destOrd="3" presId="urn:microsoft.com/office/officeart/2005/8/layout/hProcess7"/>
    <dgm:cxn modelId="{A494DC59-6572-4EBC-931A-DB5CC2D81FAE}" srcId="{F79D46B4-5FBE-4184-AA22-43C289936785}" destId="{ACCDD90E-9E18-4F44-97C7-25EA070E3A7B}" srcOrd="0" destOrd="0" parTransId="{609AD1B5-BE37-48D0-A5FA-38D75C441E57}" sibTransId="{C9ADF767-53A5-4383-B004-38536B54C2C5}"/>
    <dgm:cxn modelId="{6E13A97A-5974-4917-B4DA-09FF9F1AF7B9}" srcId="{F79D46B4-5FBE-4184-AA22-43C289936785}" destId="{CDF5BC50-2ED5-42DF-9257-3369C36DDBAB}" srcOrd="5" destOrd="0" parTransId="{440EB172-C2ED-4322-BB5F-0258923F827A}" sibTransId="{FF3F5983-83FC-405D-9229-E1DFEF0F05B8}"/>
    <dgm:cxn modelId="{F4CAF785-695B-442F-944F-C6AF1D6D8FBB}" type="presOf" srcId="{F601B566-91A3-48AD-9A61-CB6974853F69}" destId="{0A0EC95B-5F80-4661-846A-26DA6B95A406}" srcOrd="0" destOrd="2" presId="urn:microsoft.com/office/officeart/2005/8/layout/hProcess7"/>
    <dgm:cxn modelId="{309BAF92-8099-4B6A-B8A6-B6317E0B7B0F}" type="presOf" srcId="{CCA1A8B9-6614-4E0F-B3AF-A32EDDF72EB1}" destId="{A0EFA647-3C02-47AB-82AA-61CEDFE963B4}" srcOrd="0" destOrd="0" presId="urn:microsoft.com/office/officeart/2005/8/layout/hProcess7"/>
    <dgm:cxn modelId="{F2F4359C-6F03-4E21-A192-63EECFF8386F}" srcId="{A294F0AB-AF7A-4D3A-8AF9-4401D66953E2}" destId="{F79D46B4-5FBE-4184-AA22-43C289936785}" srcOrd="0" destOrd="0" parTransId="{1FBB922F-0B47-4323-A906-A11810CA6A03}" sibTransId="{6EC538B2-7B25-4FCE-B593-DA016B43289E}"/>
    <dgm:cxn modelId="{5F073C9C-ED03-42B2-8905-516B3883466E}" srcId="{CCA1A8B9-6614-4E0F-B3AF-A32EDDF72EB1}" destId="{E23F2EFB-E2D5-4E9D-9509-664F2F7424F4}" srcOrd="0" destOrd="0" parTransId="{7FED3299-09E5-47CC-B848-07A0789ADB83}" sibTransId="{598614EF-FA4C-48D6-B6C7-EFB668B6EE32}"/>
    <dgm:cxn modelId="{961D0EA3-98A2-4958-A725-AFCBFEFB7278}" type="presOf" srcId="{8D340F3A-FBF5-4C1E-A027-B363E6633286}" destId="{EF70A9FD-92B4-4C40-B984-67A7FF82D321}" srcOrd="0" destOrd="0" presId="urn:microsoft.com/office/officeart/2005/8/layout/hProcess7"/>
    <dgm:cxn modelId="{E48677C1-ACF7-4C84-A86A-731E0E361A50}" type="presOf" srcId="{4C0B8E55-0FDE-4A6E-8566-D92042CC969D}" destId="{0A0EC95B-5F80-4661-846A-26DA6B95A406}" srcOrd="0" destOrd="1" presId="urn:microsoft.com/office/officeart/2005/8/layout/hProcess7"/>
    <dgm:cxn modelId="{BA9B64CC-606C-4B84-A4A7-A5E6FBF83889}" srcId="{F79D46B4-5FBE-4184-AA22-43C289936785}" destId="{4C0B8E55-0FDE-4A6E-8566-D92042CC969D}" srcOrd="1" destOrd="0" parTransId="{E15A7FAC-8915-4CF8-BD6D-1358350D038A}" sibTransId="{A6106A38-B665-4848-9846-2068082D6C7D}"/>
    <dgm:cxn modelId="{2660FFD8-729E-4525-B32B-0A21CE790D9C}" type="presOf" srcId="{CDF5BC50-2ED5-42DF-9257-3369C36DDBAB}" destId="{0A0EC95B-5F80-4661-846A-26DA6B95A406}" srcOrd="0" destOrd="5" presId="urn:microsoft.com/office/officeart/2005/8/layout/hProcess7"/>
    <dgm:cxn modelId="{3537A9E1-C18B-4C18-B29B-E2B76F293185}" type="presOf" srcId="{ED72A4E1-32A0-4705-8E0D-FC594AA5C017}" destId="{C80DF91D-A28B-4BEB-9ACB-71B3E014F2EA}" srcOrd="0" destOrd="0" presId="urn:microsoft.com/office/officeart/2005/8/layout/hProcess7"/>
    <dgm:cxn modelId="{C68E8EE6-256D-4FAA-8EEC-A18733F1758B}" srcId="{F79D46B4-5FBE-4184-AA22-43C289936785}" destId="{56A8A92E-2F96-4467-B70D-BC3E47A49E17}" srcOrd="4" destOrd="0" parTransId="{AEAC7B11-C689-40DB-9A48-84C2ED0F1177}" sibTransId="{379B99A5-1EE7-4FF4-BAC0-9C460F888A7A}"/>
    <dgm:cxn modelId="{2E64BCF8-D43D-4BA0-A902-23B89EF95705}" srcId="{ED72A4E1-32A0-4705-8E0D-FC594AA5C017}" destId="{8D340F3A-FBF5-4C1E-A027-B363E6633286}" srcOrd="0" destOrd="0" parTransId="{B6263729-1D92-471B-98BA-77DF6C549E46}" sibTransId="{58E36B65-80D6-4BE5-A9E2-A6F9BA98DA60}"/>
    <dgm:cxn modelId="{1372E9F9-F514-4A2E-ABE6-A2447AC2A1A3}" type="presOf" srcId="{CCA1A8B9-6614-4E0F-B3AF-A32EDDF72EB1}" destId="{42CF32A9-68F5-4E12-AE03-5B07C622AFFA}" srcOrd="1" destOrd="0" presId="urn:microsoft.com/office/officeart/2005/8/layout/hProcess7"/>
    <dgm:cxn modelId="{DD864559-746F-44F3-9CC4-FEA731A705BD}" type="presParOf" srcId="{F24DB021-3BED-4083-9F9F-B1C09E8FF85B}" destId="{5EA97A2C-D2A7-4C51-AEBD-2A82B11E693D}" srcOrd="0" destOrd="0" presId="urn:microsoft.com/office/officeart/2005/8/layout/hProcess7"/>
    <dgm:cxn modelId="{C72D1D71-1F9B-4D67-90C2-AA9EB3F9268F}" type="presParOf" srcId="{5EA97A2C-D2A7-4C51-AEBD-2A82B11E693D}" destId="{39C39BE4-F793-450C-B427-19FB35B56B30}" srcOrd="0" destOrd="0" presId="urn:microsoft.com/office/officeart/2005/8/layout/hProcess7"/>
    <dgm:cxn modelId="{B26145E5-C4AD-432D-9E97-0567569BCF3E}" type="presParOf" srcId="{5EA97A2C-D2A7-4C51-AEBD-2A82B11E693D}" destId="{8F17C753-28EE-4AD0-A89E-2D98246AF640}" srcOrd="1" destOrd="0" presId="urn:microsoft.com/office/officeart/2005/8/layout/hProcess7"/>
    <dgm:cxn modelId="{14AC8803-FF10-46FA-8655-784A6D774176}" type="presParOf" srcId="{5EA97A2C-D2A7-4C51-AEBD-2A82B11E693D}" destId="{0A0EC95B-5F80-4661-846A-26DA6B95A406}" srcOrd="2" destOrd="0" presId="urn:microsoft.com/office/officeart/2005/8/layout/hProcess7"/>
    <dgm:cxn modelId="{C598B85B-03E3-43C6-A1F2-23FE20B524B2}" type="presParOf" srcId="{F24DB021-3BED-4083-9F9F-B1C09E8FF85B}" destId="{523023CF-50E9-473D-B569-015817DA9B4D}" srcOrd="1" destOrd="0" presId="urn:microsoft.com/office/officeart/2005/8/layout/hProcess7"/>
    <dgm:cxn modelId="{21DE982B-B5D1-4C0B-9F21-1D1243C292B6}" type="presParOf" srcId="{F24DB021-3BED-4083-9F9F-B1C09E8FF85B}" destId="{BE944CC3-4279-4087-9DB8-8B109651CCD5}" srcOrd="2" destOrd="0" presId="urn:microsoft.com/office/officeart/2005/8/layout/hProcess7"/>
    <dgm:cxn modelId="{8D5ADD3F-583A-41E2-BD18-AA13DB7111DA}" type="presParOf" srcId="{BE944CC3-4279-4087-9DB8-8B109651CCD5}" destId="{BADE7C71-DF8F-469A-A0B5-BB5952DD12DE}" srcOrd="0" destOrd="0" presId="urn:microsoft.com/office/officeart/2005/8/layout/hProcess7"/>
    <dgm:cxn modelId="{ABABE233-C4B7-40C3-8048-2B11D61AC7EA}" type="presParOf" srcId="{BE944CC3-4279-4087-9DB8-8B109651CCD5}" destId="{C6C040C1-DE0D-4BC3-819D-8269217AC738}" srcOrd="1" destOrd="0" presId="urn:microsoft.com/office/officeart/2005/8/layout/hProcess7"/>
    <dgm:cxn modelId="{511FA56E-E265-4523-BA3F-11E9CEDBEC9C}" type="presParOf" srcId="{BE944CC3-4279-4087-9DB8-8B109651CCD5}" destId="{50C4945D-2D99-459A-AAC6-0A827053A012}" srcOrd="2" destOrd="0" presId="urn:microsoft.com/office/officeart/2005/8/layout/hProcess7"/>
    <dgm:cxn modelId="{E401AC09-5E0D-4224-B20C-5DCAF0E584D0}" type="presParOf" srcId="{F24DB021-3BED-4083-9F9F-B1C09E8FF85B}" destId="{0619E1EE-FBA6-4C51-A1F1-8907F813E12B}" srcOrd="3" destOrd="0" presId="urn:microsoft.com/office/officeart/2005/8/layout/hProcess7"/>
    <dgm:cxn modelId="{662AA316-1C12-4BD5-82B7-D2D904407B9B}" type="presParOf" srcId="{F24DB021-3BED-4083-9F9F-B1C09E8FF85B}" destId="{41A062EF-071B-4128-8944-4EB33C8CD622}" srcOrd="4" destOrd="0" presId="urn:microsoft.com/office/officeart/2005/8/layout/hProcess7"/>
    <dgm:cxn modelId="{BD0B9621-E254-49E1-9768-77A0B7A4B791}" type="presParOf" srcId="{41A062EF-071B-4128-8944-4EB33C8CD622}" destId="{A0EFA647-3C02-47AB-82AA-61CEDFE963B4}" srcOrd="0" destOrd="0" presId="urn:microsoft.com/office/officeart/2005/8/layout/hProcess7"/>
    <dgm:cxn modelId="{8C7C40BC-73D5-4BA1-AF41-A78661F0F27D}" type="presParOf" srcId="{41A062EF-071B-4128-8944-4EB33C8CD622}" destId="{42CF32A9-68F5-4E12-AE03-5B07C622AFFA}" srcOrd="1" destOrd="0" presId="urn:microsoft.com/office/officeart/2005/8/layout/hProcess7"/>
    <dgm:cxn modelId="{BCFC6EFB-7AB0-485E-9CAB-6B04F76672D3}" type="presParOf" srcId="{41A062EF-071B-4128-8944-4EB33C8CD622}" destId="{EB8B557E-60DA-4EF5-8C04-AE9EE412AAD4}" srcOrd="2" destOrd="0" presId="urn:microsoft.com/office/officeart/2005/8/layout/hProcess7"/>
    <dgm:cxn modelId="{B1873045-BD78-4E1D-B579-8327C151616D}" type="presParOf" srcId="{F24DB021-3BED-4083-9F9F-B1C09E8FF85B}" destId="{9BC16A8D-EE6A-4538-B3F8-D8A12F8D5CA8}" srcOrd="5" destOrd="0" presId="urn:microsoft.com/office/officeart/2005/8/layout/hProcess7"/>
    <dgm:cxn modelId="{DD6C70AB-5F74-4624-A6AC-571844E573CA}" type="presParOf" srcId="{F24DB021-3BED-4083-9F9F-B1C09E8FF85B}" destId="{756FAC07-7FB3-474C-99BD-A11F52DF2506}" srcOrd="6" destOrd="0" presId="urn:microsoft.com/office/officeart/2005/8/layout/hProcess7"/>
    <dgm:cxn modelId="{EDC1970A-CA6E-4F4B-9F39-F3F395B42376}" type="presParOf" srcId="{756FAC07-7FB3-474C-99BD-A11F52DF2506}" destId="{771EC1B9-7777-4149-9EB3-55EAAF5BB613}" srcOrd="0" destOrd="0" presId="urn:microsoft.com/office/officeart/2005/8/layout/hProcess7"/>
    <dgm:cxn modelId="{A50BA1C2-C767-4669-8A2B-AF775989479B}" type="presParOf" srcId="{756FAC07-7FB3-474C-99BD-A11F52DF2506}" destId="{2C3226F4-D0EB-4600-85AC-99CBE0D0388E}" srcOrd="1" destOrd="0" presId="urn:microsoft.com/office/officeart/2005/8/layout/hProcess7"/>
    <dgm:cxn modelId="{05043E4B-4535-4D09-93B1-9BF8C2A1A366}" type="presParOf" srcId="{756FAC07-7FB3-474C-99BD-A11F52DF2506}" destId="{07B215A4-68A4-4930-8B60-0A4E4CAE6BC9}" srcOrd="2" destOrd="0" presId="urn:microsoft.com/office/officeart/2005/8/layout/hProcess7"/>
    <dgm:cxn modelId="{E957CD0E-1266-4694-91C9-EB6D73F4373F}" type="presParOf" srcId="{F24DB021-3BED-4083-9F9F-B1C09E8FF85B}" destId="{AC91ED4D-A6A1-4DF7-908B-5E566730F214}" srcOrd="7" destOrd="0" presId="urn:microsoft.com/office/officeart/2005/8/layout/hProcess7"/>
    <dgm:cxn modelId="{52E9EFA6-6637-4B2F-AE61-F82F0994D30C}" type="presParOf" srcId="{F24DB021-3BED-4083-9F9F-B1C09E8FF85B}" destId="{566A7F99-E972-407A-9898-DC3376E0997D}" srcOrd="8" destOrd="0" presId="urn:microsoft.com/office/officeart/2005/8/layout/hProcess7"/>
    <dgm:cxn modelId="{839B6893-7619-4B03-B51A-E673C5AA6A43}" type="presParOf" srcId="{566A7F99-E972-407A-9898-DC3376E0997D}" destId="{C80DF91D-A28B-4BEB-9ACB-71B3E014F2EA}" srcOrd="0" destOrd="0" presId="urn:microsoft.com/office/officeart/2005/8/layout/hProcess7"/>
    <dgm:cxn modelId="{1320306F-028C-450A-B5C2-C9C4B1673D08}" type="presParOf" srcId="{566A7F99-E972-407A-9898-DC3376E0997D}" destId="{C0E011C2-212A-48E5-A1D0-75F3C482841C}" srcOrd="1" destOrd="0" presId="urn:microsoft.com/office/officeart/2005/8/layout/hProcess7"/>
    <dgm:cxn modelId="{655343A9-2017-4340-B564-55FF5D3584CA}" type="presParOf" srcId="{566A7F99-E972-407A-9898-DC3376E0997D}" destId="{EF70A9FD-92B4-4C40-B984-67A7FF82D321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39BE4-F793-450C-B427-19FB35B56B30}">
      <dsp:nvSpPr>
        <dsp:cNvPr id="0" name=""/>
        <dsp:cNvSpPr/>
      </dsp:nvSpPr>
      <dsp:spPr>
        <a:xfrm>
          <a:off x="413" y="584630"/>
          <a:ext cx="1779928" cy="2135914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Film Collection</a:t>
          </a:r>
        </a:p>
      </dsp:txBody>
      <dsp:txXfrm rot="16200000">
        <a:off x="-697318" y="1282362"/>
        <a:ext cx="1751450" cy="355985"/>
      </dsp:txXfrm>
    </dsp:sp>
    <dsp:sp modelId="{C29B034D-21CF-41D5-9563-BCFA63A6AE2B}">
      <dsp:nvSpPr>
        <dsp:cNvPr id="0" name=""/>
        <dsp:cNvSpPr/>
      </dsp:nvSpPr>
      <dsp:spPr>
        <a:xfrm>
          <a:off x="356399" y="584630"/>
          <a:ext cx="1326047" cy="2135914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47447" rIns="0" bIns="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1000</a:t>
          </a:r>
        </a:p>
      </dsp:txBody>
      <dsp:txXfrm>
        <a:off x="356399" y="584630"/>
        <a:ext cx="1326047" cy="2135914"/>
      </dsp:txXfrm>
    </dsp:sp>
    <dsp:sp modelId="{A0EFA647-3C02-47AB-82AA-61CEDFE963B4}">
      <dsp:nvSpPr>
        <dsp:cNvPr id="0" name=""/>
        <dsp:cNvSpPr/>
      </dsp:nvSpPr>
      <dsp:spPr>
        <a:xfrm>
          <a:off x="1842640" y="584630"/>
          <a:ext cx="1779928" cy="2135914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Customers</a:t>
          </a:r>
        </a:p>
      </dsp:txBody>
      <dsp:txXfrm rot="16200000">
        <a:off x="1144907" y="1282362"/>
        <a:ext cx="1751450" cy="355985"/>
      </dsp:txXfrm>
    </dsp:sp>
    <dsp:sp modelId="{C6C040C1-DE0D-4BC3-819D-8269217AC738}">
      <dsp:nvSpPr>
        <dsp:cNvPr id="0" name=""/>
        <dsp:cNvSpPr/>
      </dsp:nvSpPr>
      <dsp:spPr>
        <a:xfrm rot="5400000">
          <a:off x="1694699" y="2280942"/>
          <a:ext cx="313681" cy="26698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8B557E-60DA-4EF5-8C04-AE9EE412AAD4}">
      <dsp:nvSpPr>
        <dsp:cNvPr id="0" name=""/>
        <dsp:cNvSpPr/>
      </dsp:nvSpPr>
      <dsp:spPr>
        <a:xfrm>
          <a:off x="2198625" y="584630"/>
          <a:ext cx="1326047" cy="2135914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47447" rIns="0" bIns="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599</a:t>
          </a:r>
        </a:p>
      </dsp:txBody>
      <dsp:txXfrm>
        <a:off x="2198625" y="584630"/>
        <a:ext cx="1326047" cy="2135914"/>
      </dsp:txXfrm>
    </dsp:sp>
    <dsp:sp modelId="{C80DF91D-A28B-4BEB-9ACB-71B3E014F2EA}">
      <dsp:nvSpPr>
        <dsp:cNvPr id="0" name=""/>
        <dsp:cNvSpPr/>
      </dsp:nvSpPr>
      <dsp:spPr>
        <a:xfrm>
          <a:off x="3684866" y="584630"/>
          <a:ext cx="1779928" cy="2135914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Countries </a:t>
          </a:r>
        </a:p>
      </dsp:txBody>
      <dsp:txXfrm rot="16200000">
        <a:off x="2987134" y="1282362"/>
        <a:ext cx="1751450" cy="355985"/>
      </dsp:txXfrm>
    </dsp:sp>
    <dsp:sp modelId="{2C3226F4-D0EB-4600-85AC-99CBE0D0388E}">
      <dsp:nvSpPr>
        <dsp:cNvPr id="0" name=""/>
        <dsp:cNvSpPr/>
      </dsp:nvSpPr>
      <dsp:spPr>
        <a:xfrm rot="5400000">
          <a:off x="3536925" y="2280942"/>
          <a:ext cx="313681" cy="26698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70A9FD-92B4-4C40-B984-67A7FF82D321}">
      <dsp:nvSpPr>
        <dsp:cNvPr id="0" name=""/>
        <dsp:cNvSpPr/>
      </dsp:nvSpPr>
      <dsp:spPr>
        <a:xfrm>
          <a:off x="4040852" y="584630"/>
          <a:ext cx="1326047" cy="2135914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47447" rIns="0" bIns="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109</a:t>
          </a:r>
        </a:p>
      </dsp:txBody>
      <dsp:txXfrm>
        <a:off x="4040852" y="584630"/>
        <a:ext cx="1326047" cy="2135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39BE4-F793-450C-B427-19FB35B56B30}">
      <dsp:nvSpPr>
        <dsp:cNvPr id="0" name=""/>
        <dsp:cNvSpPr/>
      </dsp:nvSpPr>
      <dsp:spPr>
        <a:xfrm>
          <a:off x="413" y="584630"/>
          <a:ext cx="1779928" cy="2135914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Languages</a:t>
          </a:r>
        </a:p>
      </dsp:txBody>
      <dsp:txXfrm rot="16200000">
        <a:off x="-697318" y="1282362"/>
        <a:ext cx="1751450" cy="355985"/>
      </dsp:txXfrm>
    </dsp:sp>
    <dsp:sp modelId="{0A0EC95B-5F80-4661-846A-26DA6B95A406}">
      <dsp:nvSpPr>
        <dsp:cNvPr id="0" name=""/>
        <dsp:cNvSpPr/>
      </dsp:nvSpPr>
      <dsp:spPr>
        <a:xfrm>
          <a:off x="356399" y="584630"/>
          <a:ext cx="1326047" cy="2135914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English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Japanese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  Italian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Mandarin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  French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  German</a:t>
          </a:r>
          <a:endParaRPr lang="en-US" sz="1400" kern="1200" dirty="0"/>
        </a:p>
      </dsp:txBody>
      <dsp:txXfrm>
        <a:off x="356399" y="584630"/>
        <a:ext cx="1326047" cy="2135914"/>
      </dsp:txXfrm>
    </dsp:sp>
    <dsp:sp modelId="{A0EFA647-3C02-47AB-82AA-61CEDFE963B4}">
      <dsp:nvSpPr>
        <dsp:cNvPr id="0" name=""/>
        <dsp:cNvSpPr/>
      </dsp:nvSpPr>
      <dsp:spPr>
        <a:xfrm>
          <a:off x="1842640" y="563121"/>
          <a:ext cx="1779928" cy="2135914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Genres</a:t>
          </a:r>
          <a:endParaRPr lang="en-US" sz="2000" kern="1200" dirty="0"/>
        </a:p>
      </dsp:txBody>
      <dsp:txXfrm rot="16200000">
        <a:off x="1144907" y="1260854"/>
        <a:ext cx="1751450" cy="355985"/>
      </dsp:txXfrm>
    </dsp:sp>
    <dsp:sp modelId="{C6C040C1-DE0D-4BC3-819D-8269217AC738}">
      <dsp:nvSpPr>
        <dsp:cNvPr id="0" name=""/>
        <dsp:cNvSpPr/>
      </dsp:nvSpPr>
      <dsp:spPr>
        <a:xfrm rot="5400000">
          <a:off x="1694699" y="2280942"/>
          <a:ext cx="313681" cy="26698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8B557E-60DA-4EF5-8C04-AE9EE412AAD4}">
      <dsp:nvSpPr>
        <dsp:cNvPr id="0" name=""/>
        <dsp:cNvSpPr/>
      </dsp:nvSpPr>
      <dsp:spPr>
        <a:xfrm>
          <a:off x="2198625" y="563121"/>
          <a:ext cx="1326047" cy="2135914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81737" rIns="0" bIns="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20</a:t>
          </a:r>
          <a:endParaRPr lang="en-US" sz="5300" kern="1200" dirty="0"/>
        </a:p>
      </dsp:txBody>
      <dsp:txXfrm>
        <a:off x="2198625" y="563121"/>
        <a:ext cx="1326047" cy="2135914"/>
      </dsp:txXfrm>
    </dsp:sp>
    <dsp:sp modelId="{C80DF91D-A28B-4BEB-9ACB-71B3E014F2EA}">
      <dsp:nvSpPr>
        <dsp:cNvPr id="0" name=""/>
        <dsp:cNvSpPr/>
      </dsp:nvSpPr>
      <dsp:spPr>
        <a:xfrm>
          <a:off x="3684866" y="584630"/>
          <a:ext cx="1779928" cy="2135914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Cities</a:t>
          </a:r>
          <a:endParaRPr lang="en-US" sz="2000" kern="1200" dirty="0"/>
        </a:p>
      </dsp:txBody>
      <dsp:txXfrm rot="16200000">
        <a:off x="2987134" y="1282362"/>
        <a:ext cx="1751450" cy="355985"/>
      </dsp:txXfrm>
    </dsp:sp>
    <dsp:sp modelId="{2C3226F4-D0EB-4600-85AC-99CBE0D0388E}">
      <dsp:nvSpPr>
        <dsp:cNvPr id="0" name=""/>
        <dsp:cNvSpPr/>
      </dsp:nvSpPr>
      <dsp:spPr>
        <a:xfrm rot="5400000">
          <a:off x="3536925" y="2280942"/>
          <a:ext cx="313681" cy="26698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70A9FD-92B4-4C40-B984-67A7FF82D321}">
      <dsp:nvSpPr>
        <dsp:cNvPr id="0" name=""/>
        <dsp:cNvSpPr/>
      </dsp:nvSpPr>
      <dsp:spPr>
        <a:xfrm>
          <a:off x="4040852" y="584630"/>
          <a:ext cx="1326047" cy="2135914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81737" rIns="0" bIns="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600</a:t>
          </a:r>
          <a:endParaRPr lang="en-US" sz="5300" kern="1200" dirty="0"/>
        </a:p>
      </dsp:txBody>
      <dsp:txXfrm>
        <a:off x="4040852" y="584630"/>
        <a:ext cx="1326047" cy="2135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8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4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1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3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9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5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7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5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1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4A99149-9B51-9FA7-A281-8E45132F8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movie camera with a projector&#10;&#10;Description automatically generated">
            <a:extLst>
              <a:ext uri="{FF2B5EF4-FFF2-40B4-BE49-F238E27FC236}">
                <a16:creationId xmlns:a16="http://schemas.microsoft.com/office/drawing/2014/main" id="{75A824FF-B843-F041-CDCC-E14FF3F3EE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104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198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92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8657EF-0964-45A1-3A57-40D77C256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5068" y="1637802"/>
            <a:ext cx="5203595" cy="1953810"/>
          </a:xfrm>
        </p:spPr>
        <p:txBody>
          <a:bodyPr>
            <a:noAutofit/>
          </a:bodyPr>
          <a:lstStyle/>
          <a:p>
            <a:r>
              <a:rPr lang="en-US" sz="3600" dirty="0" err="1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Rockbuster</a:t>
            </a:r>
            <a:r>
              <a: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Stealth LLC</a:t>
            </a:r>
            <a:br>
              <a: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Visualization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5720FE-19B8-F606-D107-34DCBB4D2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1931" y="6161504"/>
            <a:ext cx="2500069" cy="62107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Debora </a:t>
            </a:r>
            <a:r>
              <a:rPr lang="en-US" b="1" dirty="0" err="1">
                <a:solidFill>
                  <a:srgbClr val="FFFFFF"/>
                </a:solidFill>
              </a:rPr>
              <a:t>Frassini</a:t>
            </a:r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April 1</a:t>
            </a:r>
            <a:r>
              <a:rPr lang="en-US" b="1" baseline="30000" dirty="0">
                <a:solidFill>
                  <a:srgbClr val="FFFFFF"/>
                </a:solidFill>
              </a:rPr>
              <a:t>st</a:t>
            </a:r>
            <a:r>
              <a:rPr lang="en-US" b="1" dirty="0">
                <a:solidFill>
                  <a:srgbClr val="FFFFFF"/>
                </a:solidFill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54277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2C31A-A37C-86AC-B608-177F4EF6AD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ouple of black and yellow cans&#10;&#10;Description automatically generated">
            <a:extLst>
              <a:ext uri="{FF2B5EF4-FFF2-40B4-BE49-F238E27FC236}">
                <a16:creationId xmlns:a16="http://schemas.microsoft.com/office/drawing/2014/main" id="{3F131052-566D-E0EF-5186-C48F41D42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24162" y="-1"/>
            <a:ext cx="5045324" cy="32010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860D72-959E-8260-41B7-02952B07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30" y="3656920"/>
            <a:ext cx="10745788" cy="1143292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Questions?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023A58-5429-2FA9-DFB7-29EE2B170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7648" y="5524108"/>
            <a:ext cx="11036060" cy="9709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badi" panose="020B0604020104020204" pitchFamily="34" charset="0"/>
              </a:rPr>
              <a:t>For any further questions or concerns, please contact: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badi" panose="020B0604020104020204" pitchFamily="34" charset="0"/>
              </a:rPr>
              <a:t>deborafrassini@rockbuster.com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6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2C31A-A37C-86AC-B608-177F4EF6AD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60D72-959E-8260-41B7-02952B07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942" y="2857353"/>
            <a:ext cx="4604749" cy="114329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023A58-5429-2FA9-DFB7-29EE2B170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732" y="1250155"/>
            <a:ext cx="11036060" cy="43576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A movie camera with a light coming out of it&#10;&#10;Description automatically generated">
            <a:extLst>
              <a:ext uri="{FF2B5EF4-FFF2-40B4-BE49-F238E27FC236}">
                <a16:creationId xmlns:a16="http://schemas.microsoft.com/office/drawing/2014/main" id="{D08738D0-E894-D240-75D4-1BD8BAC20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72" y="923026"/>
            <a:ext cx="5536210" cy="53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8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03FEBB7-CC91-8408-4393-752F7E0C8D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254000"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B236E133-3CF3-DA61-E971-DF6C4539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Rockbuster</a:t>
            </a:r>
            <a:r>
              <a:rPr lang="en-US" sz="4400" b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Overview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EC4B72A2-6FFF-408C-0FB3-0038D9FBC8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43132"/>
              </p:ext>
            </p:extLst>
          </p:nvPr>
        </p:nvGraphicFramePr>
        <p:xfrm>
          <a:off x="4635781" y="1039332"/>
          <a:ext cx="5465209" cy="3305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4473DC14-B36E-2A13-95F9-DCB1421BC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87073"/>
              </p:ext>
            </p:extLst>
          </p:nvPr>
        </p:nvGraphicFramePr>
        <p:xfrm>
          <a:off x="4635781" y="3459192"/>
          <a:ext cx="5465209" cy="3305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8" name="Content Placeholder 57" descr="A red and white striped container of popcorn&#10;&#10;Description automatically generated">
            <a:extLst>
              <a:ext uri="{FF2B5EF4-FFF2-40B4-BE49-F238E27FC236}">
                <a16:creationId xmlns:a16="http://schemas.microsoft.com/office/drawing/2014/main" id="{D84B5115-A990-F786-E44B-2C46EA0497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91" y="2096308"/>
            <a:ext cx="3134779" cy="3763963"/>
          </a:xfrm>
        </p:spPr>
      </p:pic>
    </p:spTree>
    <p:extLst>
      <p:ext uri="{BB962C8B-B14F-4D97-AF65-F5344CB8AC3E}">
        <p14:creationId xmlns:p14="http://schemas.microsoft.com/office/powerpoint/2010/main" val="396157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2C31A-A37C-86AC-B608-177F4EF6AD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60D72-959E-8260-41B7-02952B07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83" y="3361983"/>
            <a:ext cx="2990494" cy="11847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Presenting: </a:t>
            </a:r>
          </a:p>
        </p:txBody>
      </p:sp>
      <p:pic>
        <p:nvPicPr>
          <p:cNvPr id="20" name="Picture 19" descr="A black and white clapper board&#10;&#10;Description automatically generated">
            <a:extLst>
              <a:ext uri="{FF2B5EF4-FFF2-40B4-BE49-F238E27FC236}">
                <a16:creationId xmlns:a16="http://schemas.microsoft.com/office/drawing/2014/main" id="{9B4D7D88-3C1A-1748-9E13-4AB3F56E3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80" y="225936"/>
            <a:ext cx="7102786" cy="637796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023A58-5429-2FA9-DFB7-29EE2B170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4264" y="2866974"/>
            <a:ext cx="5157787" cy="376508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Top 10 Films Rented</a:t>
            </a:r>
          </a:p>
          <a:p>
            <a:r>
              <a:rPr lang="en-US" sz="2400" dirty="0">
                <a:latin typeface="Abadi" panose="020B0604020104020204" pitchFamily="34" charset="0"/>
              </a:rPr>
              <a:t>Genres with lowest Average Rental Rate</a:t>
            </a:r>
          </a:p>
          <a:p>
            <a:pPr marL="0" indent="0">
              <a:buNone/>
            </a:pPr>
            <a:r>
              <a:rPr lang="en-US" sz="2400" dirty="0">
                <a:latin typeface="Abadi" panose="020B0604020104020204" pitchFamily="34" charset="0"/>
              </a:rPr>
              <a:t>   Rating by Revenue</a:t>
            </a:r>
          </a:p>
          <a:p>
            <a:r>
              <a:rPr lang="en-US" sz="2400" dirty="0">
                <a:latin typeface="Abadi" panose="020B0604020104020204" pitchFamily="34" charset="0"/>
              </a:rPr>
              <a:t>Top 10 most Genres in </a:t>
            </a:r>
            <a:r>
              <a:rPr lang="en-US" sz="2400" dirty="0" err="1">
                <a:latin typeface="Abadi" panose="020B0604020104020204" pitchFamily="34" charset="0"/>
              </a:rPr>
              <a:t>Rockbuster’s</a:t>
            </a:r>
            <a:r>
              <a:rPr lang="en-US" sz="2400" dirty="0">
                <a:latin typeface="Abadi" panose="020B0604020104020204" pitchFamily="34" charset="0"/>
              </a:rPr>
              <a:t> Collection</a:t>
            </a:r>
          </a:p>
          <a:p>
            <a:r>
              <a:rPr lang="en-US" sz="2400" dirty="0">
                <a:latin typeface="Abadi" panose="020B0604020104020204" pitchFamily="34" charset="0"/>
              </a:rPr>
              <a:t>Customers and Revenue around the World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2" name="Picture 21" descr="A gold star on a white background&#10;&#10;Description automatically generated">
            <a:extLst>
              <a:ext uri="{FF2B5EF4-FFF2-40B4-BE49-F238E27FC236}">
                <a16:creationId xmlns:a16="http://schemas.microsoft.com/office/drawing/2014/main" id="{A3FF9832-32FA-5712-206C-17A787874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2562" y="2914123"/>
            <a:ext cx="368245" cy="368245"/>
          </a:xfrm>
          <a:prstGeom prst="rect">
            <a:avLst/>
          </a:prstGeom>
        </p:spPr>
      </p:pic>
      <p:pic>
        <p:nvPicPr>
          <p:cNvPr id="27" name="Picture 26" descr="A gold star on a white background&#10;&#10;Description automatically generated">
            <a:extLst>
              <a:ext uri="{FF2B5EF4-FFF2-40B4-BE49-F238E27FC236}">
                <a16:creationId xmlns:a16="http://schemas.microsoft.com/office/drawing/2014/main" id="{D0B5C6FB-9AF2-F682-705A-9B1C69B2A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2562" y="3427842"/>
            <a:ext cx="368245" cy="368245"/>
          </a:xfrm>
          <a:prstGeom prst="rect">
            <a:avLst/>
          </a:prstGeom>
        </p:spPr>
      </p:pic>
      <p:pic>
        <p:nvPicPr>
          <p:cNvPr id="28" name="Picture 27" descr="A gold star on a white background&#10;&#10;Description automatically generated">
            <a:extLst>
              <a:ext uri="{FF2B5EF4-FFF2-40B4-BE49-F238E27FC236}">
                <a16:creationId xmlns:a16="http://schemas.microsoft.com/office/drawing/2014/main" id="{0B10F5BC-C845-D91F-B253-A0E53799A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2873" y="4257703"/>
            <a:ext cx="368245" cy="368245"/>
          </a:xfrm>
          <a:prstGeom prst="rect">
            <a:avLst/>
          </a:prstGeom>
        </p:spPr>
      </p:pic>
      <p:pic>
        <p:nvPicPr>
          <p:cNvPr id="29" name="Picture 28" descr="A gold star on a white background&#10;&#10;Description automatically generated">
            <a:extLst>
              <a:ext uri="{FF2B5EF4-FFF2-40B4-BE49-F238E27FC236}">
                <a16:creationId xmlns:a16="http://schemas.microsoft.com/office/drawing/2014/main" id="{DA34EA52-2C86-D6CF-6B15-85F9EF97F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2874" y="4768715"/>
            <a:ext cx="368245" cy="368245"/>
          </a:xfrm>
          <a:prstGeom prst="rect">
            <a:avLst/>
          </a:prstGeom>
        </p:spPr>
      </p:pic>
      <p:pic>
        <p:nvPicPr>
          <p:cNvPr id="30" name="Picture 29" descr="A gold star on a white background&#10;&#10;Description automatically generated">
            <a:extLst>
              <a:ext uri="{FF2B5EF4-FFF2-40B4-BE49-F238E27FC236}">
                <a16:creationId xmlns:a16="http://schemas.microsoft.com/office/drawing/2014/main" id="{C37F24E1-51CD-39A0-CD0A-BE807A307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8986" y="5637372"/>
            <a:ext cx="368245" cy="36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6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2C31A-A37C-86AC-B608-177F4EF6AD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60D72-959E-8260-41B7-02952B07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Genres with Lowest Average Rental Rate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B7F9F1-2C8A-7D40-1B86-4E1C19AB905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834351" y="2311880"/>
            <a:ext cx="5768178" cy="3808944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023A58-5429-2FA9-DFB7-29EE2B170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054" y="3373961"/>
            <a:ext cx="5404369" cy="144923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badi" panose="020B0604020104020204" pitchFamily="34" charset="0"/>
              </a:rPr>
              <a:t>Graphing customer rate for Genres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badi" panose="020B0604020104020204" pitchFamily="34" charset="0"/>
              </a:rPr>
              <a:t>can improve both service provided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badi" panose="020B0604020104020204" pitchFamily="34" charset="0"/>
              </a:rPr>
              <a:t>as well as understand the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badi" panose="020B0604020104020204" pitchFamily="34" charset="0"/>
              </a:rPr>
              <a:t>Genre Collection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badi" panose="020B0604020104020204" pitchFamily="34" charset="0"/>
              </a:rPr>
              <a:t> </a:t>
            </a: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3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2C31A-A37C-86AC-B608-177F4EF6AD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60D72-959E-8260-41B7-02952B07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92772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Rating by Revenue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78BD1D-42A7-C869-38A2-AB973F7396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42823" y="2543406"/>
            <a:ext cx="4969328" cy="3767198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023A58-5429-2FA9-DFB7-29EE2B170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3049" y="2426211"/>
            <a:ext cx="6418053" cy="4216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Abadi" panose="020B0604020104020204" pitchFamily="34" charset="0"/>
              </a:rPr>
              <a:t>	</a:t>
            </a:r>
            <a:r>
              <a:rPr lang="en-US" sz="1600" dirty="0">
                <a:latin typeface="Abadi" panose="020B0604020104020204" pitchFamily="34" charset="0"/>
              </a:rPr>
              <a:t>Ratings are used to determine whether the movie is appropriate to age group.</a:t>
            </a:r>
            <a:br>
              <a:rPr lang="en-US" sz="1900" dirty="0">
                <a:latin typeface="Abadi" panose="020B0604020104020204" pitchFamily="34" charset="0"/>
              </a:rPr>
            </a:br>
            <a:endParaRPr lang="en-US" sz="1900" dirty="0">
              <a:latin typeface="Abadi" panose="020B0604020104020204" pitchFamily="34" charset="0"/>
            </a:endParaRPr>
          </a:p>
          <a:p>
            <a:pPr lvl="2"/>
            <a:r>
              <a:rPr lang="en-US" sz="1500" dirty="0">
                <a:latin typeface="Abadi" panose="020B0604020104020204" pitchFamily="34" charset="0"/>
              </a:rPr>
              <a:t>G: General Audience</a:t>
            </a:r>
          </a:p>
          <a:p>
            <a:pPr lvl="2"/>
            <a:r>
              <a:rPr lang="en-US" sz="1500" dirty="0">
                <a:latin typeface="Abadi" panose="020B0604020104020204" pitchFamily="34" charset="0"/>
              </a:rPr>
              <a:t>R: Restricted, under 17 requires accompanying of an adult</a:t>
            </a:r>
          </a:p>
          <a:p>
            <a:pPr lvl="2"/>
            <a:r>
              <a:rPr lang="en-US" sz="1500" dirty="0">
                <a:latin typeface="Abadi" panose="020B0604020104020204" pitchFamily="34" charset="0"/>
              </a:rPr>
              <a:t>PG: Parent Guidance Suggested. Some material may not be suitable for children</a:t>
            </a:r>
          </a:p>
          <a:p>
            <a:pPr lvl="2"/>
            <a:r>
              <a:rPr lang="en-US" sz="1500" dirty="0">
                <a:latin typeface="Abadi" panose="020B0604020104020204" pitchFamily="34" charset="0"/>
              </a:rPr>
              <a:t>NC-17: No one 17 and under admitted</a:t>
            </a:r>
          </a:p>
          <a:p>
            <a:pPr lvl="2"/>
            <a:r>
              <a:rPr lang="en-US" sz="1500" dirty="0">
                <a:latin typeface="Abadi" panose="020B0604020104020204" pitchFamily="34" charset="0"/>
              </a:rPr>
              <a:t>PG-13: Parents Strongly Cautioned. Not suitable under 13 years old.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62A5D-3B4B-096B-3612-DBFFB2D402EC}"/>
              </a:ext>
            </a:extLst>
          </p:cNvPr>
          <p:cNvSpPr txBox="1"/>
          <p:nvPr/>
        </p:nvSpPr>
        <p:spPr>
          <a:xfrm>
            <a:off x="6418051" y="1748792"/>
            <a:ext cx="449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Abadi" panose="020B0604020104020204" pitchFamily="34" charset="0"/>
              </a:rPr>
              <a:t>What are Ratings? </a:t>
            </a:r>
          </a:p>
        </p:txBody>
      </p:sp>
    </p:spTree>
    <p:extLst>
      <p:ext uri="{BB962C8B-B14F-4D97-AF65-F5344CB8AC3E}">
        <p14:creationId xmlns:p14="http://schemas.microsoft.com/office/powerpoint/2010/main" val="127220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2C31A-A37C-86AC-B608-177F4EF6AD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60D72-959E-8260-41B7-02952B07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Top 10 Film Rented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D19587-33F9-5FA2-0BEC-F714F33B6B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527141" y="2666096"/>
            <a:ext cx="8983745" cy="3974044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023A58-5429-2FA9-DFB7-29EE2B170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86259" y="1690688"/>
            <a:ext cx="8807303" cy="13066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Abadi" panose="020B0604020104020204" pitchFamily="34" charset="0"/>
              </a:rPr>
              <a:t>Display popularity among </a:t>
            </a:r>
            <a:r>
              <a:rPr lang="en-US" sz="2400" dirty="0" err="1">
                <a:latin typeface="Abadi" panose="020B0604020104020204" pitchFamily="34" charset="0"/>
              </a:rPr>
              <a:t>Rockbuster’s</a:t>
            </a:r>
            <a:r>
              <a:rPr lang="en-US" sz="2400" dirty="0">
                <a:latin typeface="Abadi" panose="020B0604020104020204" pitchFamily="34" charset="0"/>
              </a:rPr>
              <a:t> Film 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1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2C31A-A37C-86AC-B608-177F4EF6AD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60D72-959E-8260-41B7-02952B07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Genre with most Films in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Rockbuster’s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Collection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20A326-C19A-EF24-F4C6-32A11C3B9C0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957824" y="2362502"/>
            <a:ext cx="6882201" cy="3194573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023A58-5429-2FA9-DFB7-29EE2B170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856" y="2558357"/>
            <a:ext cx="4005994" cy="2998718"/>
          </a:xfrm>
        </p:spPr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2500" dirty="0">
                <a:latin typeface="Abadi" panose="020B0604020104020204" pitchFamily="34" charset="0"/>
              </a:rPr>
              <a:t>Sport and Foreign are the genres most obtained films by </a:t>
            </a:r>
            <a:r>
              <a:rPr lang="en-US" sz="2500" dirty="0" err="1">
                <a:latin typeface="Abadi" panose="020B0604020104020204" pitchFamily="34" charset="0"/>
              </a:rPr>
              <a:t>Rockbuster</a:t>
            </a:r>
            <a:endParaRPr lang="en-US" sz="25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10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2C31A-A37C-86AC-B608-177F4EF6AD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60D72-959E-8260-41B7-02952B07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04" y="151081"/>
            <a:ext cx="10745788" cy="1143292"/>
          </a:xfrm>
        </p:spPr>
        <p:txBody>
          <a:bodyPr/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Customer and Revenue across the World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768BE-4727-3B97-29D4-A42A2A1A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4" y="966967"/>
            <a:ext cx="10169237" cy="5739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D201F0-E7AA-5DE9-324B-717D84BBC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796" y="137932"/>
            <a:ext cx="1465438" cy="185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7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2C31A-A37C-86AC-B608-177F4EF6AD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60D72-959E-8260-41B7-02952B07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Recommendations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023A58-5429-2FA9-DFB7-29EE2B170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9264" y="1514318"/>
            <a:ext cx="11730463" cy="4796286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Abadi" panose="020B0604020104020204" pitchFamily="34" charset="0"/>
              </a:rPr>
              <a:t>Knowing the breakdown Film Collection by Genre helps </a:t>
            </a:r>
            <a:r>
              <a:rPr lang="en-US" sz="2000" dirty="0" err="1">
                <a:latin typeface="Abadi" panose="020B0604020104020204" pitchFamily="34" charset="0"/>
              </a:rPr>
              <a:t>Rockbuster</a:t>
            </a:r>
            <a:r>
              <a:rPr lang="en-US" sz="2000" dirty="0">
                <a:latin typeface="Abadi" panose="020B0604020104020204" pitchFamily="34" charset="0"/>
              </a:rPr>
              <a:t> to diverse when acquiring more films.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pPr lvl="1"/>
            <a:r>
              <a:rPr lang="en-US" sz="2000" dirty="0">
                <a:latin typeface="Abadi" panose="020B0604020104020204" pitchFamily="34" charset="0"/>
              </a:rPr>
              <a:t>Avoid acquire to the collection Films publicly rated low to the following genres: action, documentary, family, classic and animation.</a:t>
            </a: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pPr lvl="1"/>
            <a:r>
              <a:rPr lang="en-US" sz="2000" dirty="0">
                <a:latin typeface="Abadi" panose="020B0604020104020204" pitchFamily="34" charset="0"/>
              </a:rPr>
              <a:t>Increase the G-rating Film Collection could help raise revenue for this rating.</a:t>
            </a: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pPr lvl="1"/>
            <a:r>
              <a:rPr lang="en-US" sz="2000" dirty="0">
                <a:latin typeface="Abadi" panose="020B0604020104020204" pitchFamily="34" charset="0"/>
              </a:rPr>
              <a:t>Expand marketing strategies to countries with low number of customers and low-income revenue.</a:t>
            </a:r>
          </a:p>
        </p:txBody>
      </p:sp>
      <p:pic>
        <p:nvPicPr>
          <p:cNvPr id="9" name="Picture 8" descr="A number on a grey and white film strip&#10;&#10;Description automatically generated">
            <a:extLst>
              <a:ext uri="{FF2B5EF4-FFF2-40B4-BE49-F238E27FC236}">
                <a16:creationId xmlns:a16="http://schemas.microsoft.com/office/drawing/2014/main" id="{8DD6F82A-FC98-F75A-E051-8B6A656F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1" y="2743199"/>
            <a:ext cx="560671" cy="560671"/>
          </a:xfrm>
          <a:prstGeom prst="rect">
            <a:avLst/>
          </a:prstGeom>
        </p:spPr>
      </p:pic>
      <p:pic>
        <p:nvPicPr>
          <p:cNvPr id="13" name="Picture 12" descr="A number on a grey and white background&#10;&#10;Description automatically generated">
            <a:extLst>
              <a:ext uri="{FF2B5EF4-FFF2-40B4-BE49-F238E27FC236}">
                <a16:creationId xmlns:a16="http://schemas.microsoft.com/office/drawing/2014/main" id="{411F4827-47B9-390F-9343-C979070B1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70" y="1514318"/>
            <a:ext cx="560672" cy="560672"/>
          </a:xfrm>
          <a:prstGeom prst="rect">
            <a:avLst/>
          </a:prstGeom>
        </p:spPr>
      </p:pic>
      <p:pic>
        <p:nvPicPr>
          <p:cNvPr id="19" name="Picture 18" descr="A number on a grey and white film strip&#10;&#10;Description automatically generated">
            <a:extLst>
              <a:ext uri="{FF2B5EF4-FFF2-40B4-BE49-F238E27FC236}">
                <a16:creationId xmlns:a16="http://schemas.microsoft.com/office/drawing/2014/main" id="{E7478545-4B7B-B55F-F4F3-862729FE9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1" y="3990456"/>
            <a:ext cx="560671" cy="560671"/>
          </a:xfrm>
          <a:prstGeom prst="rect">
            <a:avLst/>
          </a:prstGeom>
        </p:spPr>
      </p:pic>
      <p:pic>
        <p:nvPicPr>
          <p:cNvPr id="21" name="Picture 20" descr="A number on a grey and white background&#10;&#10;Description automatically generated">
            <a:extLst>
              <a:ext uri="{FF2B5EF4-FFF2-40B4-BE49-F238E27FC236}">
                <a16:creationId xmlns:a16="http://schemas.microsoft.com/office/drawing/2014/main" id="{AECC33DE-0B69-8E7A-73C4-2C7BB02F2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0" y="5004440"/>
            <a:ext cx="560672" cy="56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1943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286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Abadi</vt:lpstr>
      <vt:lpstr>ADLaM Display</vt:lpstr>
      <vt:lpstr>Arial</vt:lpstr>
      <vt:lpstr>Neue Haas Grotesk Text Pro</vt:lpstr>
      <vt:lpstr>VanillaVTI</vt:lpstr>
      <vt:lpstr>Rockbuster Stealth LLC  Data Visualization</vt:lpstr>
      <vt:lpstr>Rockbuster Overview</vt:lpstr>
      <vt:lpstr>Presenting: </vt:lpstr>
      <vt:lpstr>Genres with Lowest Average Rental Rate</vt:lpstr>
      <vt:lpstr>Rating by Revenue</vt:lpstr>
      <vt:lpstr>Top 10 Film Rented </vt:lpstr>
      <vt:lpstr>Genre with most Films in Rockbuster’s Collection</vt:lpstr>
      <vt:lpstr>Customer and Revenue across the World </vt:lpstr>
      <vt:lpstr>Recommendations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</dc:title>
  <dc:creator>Paulo Ricardo Silva</dc:creator>
  <cp:lastModifiedBy>Paulo Ricardo Silva</cp:lastModifiedBy>
  <cp:revision>11</cp:revision>
  <cp:lastPrinted>2024-04-01T23:47:17Z</cp:lastPrinted>
  <dcterms:created xsi:type="dcterms:W3CDTF">2024-04-01T19:10:01Z</dcterms:created>
  <dcterms:modified xsi:type="dcterms:W3CDTF">2024-04-01T23:47:17Z</dcterms:modified>
</cp:coreProperties>
</file>