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3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77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9" r:id="rId5"/>
    <p:sldLayoutId id="2147483685" r:id="rId6"/>
    <p:sldLayoutId id="2147483686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38C36-94F2-48F0-9EEA-6DAB8A683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pt-BR">
                <a:solidFill>
                  <a:schemeClr val="tx1"/>
                </a:solidFill>
              </a:rPr>
              <a:t>Sistema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851CA-D69C-4930-89A7-BEF1753DC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2000"/>
              <a:t>MusicScholl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2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FEA5EC6-7C2F-4C17-8A7C-888877E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pt-BR" dirty="0"/>
              <a:t>MVC</a:t>
            </a:r>
            <a:br>
              <a:rPr lang="pt-BR" dirty="0"/>
            </a:br>
            <a:endParaRPr lang="pt-B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45A844AC-9099-49CF-93C0-2977C21FA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63" y="1988522"/>
            <a:ext cx="5514975" cy="2880957"/>
          </a:xfrm>
        </p:spPr>
      </p:pic>
    </p:spTree>
    <p:extLst>
      <p:ext uri="{BB962C8B-B14F-4D97-AF65-F5344CB8AC3E}">
        <p14:creationId xmlns:p14="http://schemas.microsoft.com/office/powerpoint/2010/main" val="15088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C2A8C-57D3-4CDB-8EB4-7F37AB9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F31C5DA-A0B7-4E6C-B8EE-29697BF9B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3" y="2225209"/>
            <a:ext cx="3746149" cy="3849687"/>
          </a:xfrm>
        </p:spPr>
      </p:pic>
    </p:spTree>
    <p:extLst>
      <p:ext uri="{BB962C8B-B14F-4D97-AF65-F5344CB8AC3E}">
        <p14:creationId xmlns:p14="http://schemas.microsoft.com/office/powerpoint/2010/main" val="315038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4E03D-4993-47F4-98AC-031EB37F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Controller</a:t>
            </a:r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6DB3A8A-F536-40B4-99FD-AFBE401CF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941" y="2110931"/>
            <a:ext cx="2949743" cy="3031270"/>
          </a:xfrm>
        </p:spPr>
      </p:pic>
      <p:pic>
        <p:nvPicPr>
          <p:cNvPr id="7" name="Imagem 6" descr="Uma imagem contendo caixa de som, computador&#10;&#10;Descrição gerada automaticamente">
            <a:extLst>
              <a:ext uri="{FF2B5EF4-FFF2-40B4-BE49-F238E27FC236}">
                <a16:creationId xmlns:a16="http://schemas.microsoft.com/office/drawing/2014/main" id="{B830C717-BD9E-4E5E-8808-C19EA114E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72652"/>
            <a:ext cx="1942310" cy="194231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5324F40-FD4B-48AD-A6CC-58E1C9E6A604}"/>
              </a:ext>
            </a:extLst>
          </p:cNvPr>
          <p:cNvCxnSpPr/>
          <p:nvPr/>
        </p:nvCxnSpPr>
        <p:spPr>
          <a:xfrm flipV="1">
            <a:off x="2662406" y="4581378"/>
            <a:ext cx="942535" cy="815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D043FD-7FAE-4810-9155-AD5822A2B98C}"/>
              </a:ext>
            </a:extLst>
          </p:cNvPr>
          <p:cNvSpPr txBox="1"/>
          <p:nvPr/>
        </p:nvSpPr>
        <p:spPr>
          <a:xfrm>
            <a:off x="7709216" y="3173319"/>
            <a:ext cx="191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Controller.class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C196B36-E151-4D7D-8FA9-C0931A7210A2}"/>
              </a:ext>
            </a:extLst>
          </p:cNvPr>
          <p:cNvCxnSpPr>
            <a:cxnSpLocks/>
          </p:cNvCxnSpPr>
          <p:nvPr/>
        </p:nvCxnSpPr>
        <p:spPr>
          <a:xfrm flipV="1">
            <a:off x="6946688" y="3140765"/>
            <a:ext cx="819086" cy="581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6A934377-9E44-493A-9533-5F29D0FB8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05" y="2149726"/>
            <a:ext cx="1023593" cy="1023593"/>
          </a:xfrm>
          <a:prstGeom prst="rect">
            <a:avLst/>
          </a:prstGeom>
        </p:spPr>
      </p:pic>
      <p:pic>
        <p:nvPicPr>
          <p:cNvPr id="18" name="Imagem 1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11CCB4A-CF97-4788-9C30-8856F5B18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434" y="946134"/>
            <a:ext cx="1567768" cy="1567768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62724B3-163B-4C9F-AE29-450C259716C6}"/>
              </a:ext>
            </a:extLst>
          </p:cNvPr>
          <p:cNvCxnSpPr/>
          <p:nvPr/>
        </p:nvCxnSpPr>
        <p:spPr>
          <a:xfrm flipV="1">
            <a:off x="9040098" y="2292626"/>
            <a:ext cx="586438" cy="50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B38D73-1DEE-4F64-BA21-AC3FF0ED7212}"/>
              </a:ext>
            </a:extLst>
          </p:cNvPr>
          <p:cNvSpPr txBox="1"/>
          <p:nvPr/>
        </p:nvSpPr>
        <p:spPr>
          <a:xfrm>
            <a:off x="9993966" y="642594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5511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5CBA5-2881-4423-BA53-750B65B2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Controllers – Helpers</a:t>
            </a:r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150D613-5C9D-4F62-B96A-22E3C32CF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81" y="2173776"/>
            <a:ext cx="3746149" cy="3849687"/>
          </a:xfrm>
        </p:spPr>
      </p:pic>
      <p:pic>
        <p:nvPicPr>
          <p:cNvPr id="7" name="Imagem 6" descr="Uma imagem contendo caixa de som, computador&#10;&#10;Descrição gerada automaticamente">
            <a:extLst>
              <a:ext uri="{FF2B5EF4-FFF2-40B4-BE49-F238E27FC236}">
                <a16:creationId xmlns:a16="http://schemas.microsoft.com/office/drawing/2014/main" id="{9B3D2DA9-6D80-4367-9439-25ACFEC3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5" y="4347196"/>
            <a:ext cx="1786597" cy="178659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364DDBE-7930-4AC1-921B-23B928EA57BC}"/>
              </a:ext>
            </a:extLst>
          </p:cNvPr>
          <p:cNvSpPr/>
          <p:nvPr/>
        </p:nvSpPr>
        <p:spPr>
          <a:xfrm>
            <a:off x="7490775" y="1497036"/>
            <a:ext cx="1983544" cy="416403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setarUsuario()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obterUsuario ()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limparTela()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478D200-9941-4426-B394-8D51FC7240CB}"/>
              </a:ext>
            </a:extLst>
          </p:cNvPr>
          <p:cNvCxnSpPr/>
          <p:nvPr/>
        </p:nvCxnSpPr>
        <p:spPr>
          <a:xfrm>
            <a:off x="6626087" y="3853070"/>
            <a:ext cx="7686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8B24A5-D6A0-40F1-BD63-05DB55FE0E56}"/>
              </a:ext>
            </a:extLst>
          </p:cNvPr>
          <p:cNvSpPr txBox="1"/>
          <p:nvPr/>
        </p:nvSpPr>
        <p:spPr>
          <a:xfrm>
            <a:off x="10172895" y="2520629"/>
            <a:ext cx="191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Controller.class</a:t>
            </a:r>
          </a:p>
        </p:txBody>
      </p:sp>
      <p:pic>
        <p:nvPicPr>
          <p:cNvPr id="12" name="Imagem 11" descr="Uma imagem contendo computador&#10;&#10;Descrição gerada automaticamente">
            <a:extLst>
              <a:ext uri="{FF2B5EF4-FFF2-40B4-BE49-F238E27FC236}">
                <a16:creationId xmlns:a16="http://schemas.microsoft.com/office/drawing/2014/main" id="{54D091F6-A50C-4B14-91F6-B867D5EA0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4" y="1497036"/>
            <a:ext cx="1023593" cy="102359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FE9797-227E-4D83-910B-8EA57E079C4C}"/>
              </a:ext>
            </a:extLst>
          </p:cNvPr>
          <p:cNvSpPr txBox="1"/>
          <p:nvPr/>
        </p:nvSpPr>
        <p:spPr>
          <a:xfrm>
            <a:off x="7671491" y="1989110"/>
            <a:ext cx="16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Login Helper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3CD5516-921A-4852-B17F-563374989A77}"/>
              </a:ext>
            </a:extLst>
          </p:cNvPr>
          <p:cNvCxnSpPr>
            <a:cxnSpLocks/>
          </p:cNvCxnSpPr>
          <p:nvPr/>
        </p:nvCxnSpPr>
        <p:spPr>
          <a:xfrm flipH="1">
            <a:off x="9704498" y="3038754"/>
            <a:ext cx="768626" cy="669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4642A97-C2DD-4BD0-B3B7-A4C5BA32C340}"/>
              </a:ext>
            </a:extLst>
          </p:cNvPr>
          <p:cNvCxnSpPr>
            <a:cxnSpLocks/>
          </p:cNvCxnSpPr>
          <p:nvPr/>
        </p:nvCxnSpPr>
        <p:spPr>
          <a:xfrm flipV="1">
            <a:off x="2152201" y="5115340"/>
            <a:ext cx="565480" cy="545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1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4131"/>
      </a:dk2>
      <a:lt2>
        <a:srgbClr val="EDE9E8"/>
      </a:lt2>
      <a:accent1>
        <a:srgbClr val="37ABD9"/>
      </a:accent1>
      <a:accent2>
        <a:srgbClr val="21B4A1"/>
      </a:accent2>
      <a:accent3>
        <a:srgbClr val="2FB96D"/>
      </a:accent3>
      <a:accent4>
        <a:srgbClr val="22B928"/>
      </a:accent4>
      <a:accent5>
        <a:srgbClr val="61B42D"/>
      </a:accent5>
      <a:accent6>
        <a:srgbClr val="91AE20"/>
      </a:accent6>
      <a:hlink>
        <a:srgbClr val="C4704E"/>
      </a:hlink>
      <a:folHlink>
        <a:srgbClr val="84848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Garamond</vt:lpstr>
      <vt:lpstr>Sagona Book</vt:lpstr>
      <vt:lpstr>Sagona ExtraLight</vt:lpstr>
      <vt:lpstr>SavonVTI</vt:lpstr>
      <vt:lpstr>Sistema </vt:lpstr>
      <vt:lpstr>MVC </vt:lpstr>
      <vt:lpstr>View</vt:lpstr>
      <vt:lpstr>Controller</vt:lpstr>
      <vt:lpstr>Controllers – Helpers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</dc:title>
  <dc:creator>DÉBORA FREIRE SOARES MARTINS</dc:creator>
  <cp:lastModifiedBy>DÉBORA FREIRE SOARES MARTINS</cp:lastModifiedBy>
  <cp:revision>5</cp:revision>
  <dcterms:created xsi:type="dcterms:W3CDTF">2020-03-09T19:13:04Z</dcterms:created>
  <dcterms:modified xsi:type="dcterms:W3CDTF">2020-03-09T20:01:28Z</dcterms:modified>
</cp:coreProperties>
</file>