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77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3" y="1475234"/>
            <a:ext cx="3635926" cy="2901694"/>
          </a:xfrm>
        </p:spPr>
        <p:txBody>
          <a:bodyPr anchor="b">
            <a:normAutofit/>
          </a:bodyPr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Demographic Changes 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&amp;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Republican Voting</a:t>
            </a:r>
            <a:br>
              <a:rPr lang="en-US" sz="2500" dirty="0">
                <a:solidFill>
                  <a:schemeClr val="tx1"/>
                </a:solidFill>
              </a:rPr>
            </a:b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A Replication</a:t>
            </a:r>
            <a:br>
              <a:rPr lang="en-US" sz="2500" dirty="0">
                <a:solidFill>
                  <a:schemeClr val="tx1"/>
                </a:solidFill>
              </a:rPr>
            </a:b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Debora Gonzalez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Gov1006: Models | Dr. David Kane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Spring 2020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2359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500" dirty="0"/>
              <a:t>Overview of the Paper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DB2252-B965-41FA-8EC5-45EF1CCD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Local Demographic Changes and US Presidential Voting, 2012-2016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Argue that demographic changes are not associated with increased Republican vote share at the precinct level between 2012 and 2016.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ACS &amp; Census data of 32,000 precincts across 7 states to explore how demographic changes influenced republican vote share in affected precincts across the United States.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8 Main OLS regression models (+several others included in the appendix) exploring the relationship between change in Hispanic proportions and change in Republican vote share over two separate time intervals.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7E7DA-763F-49D2-AAAC-09A04E5C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Replication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C9A12D-EE53-40F5-9D9D-317FEDAF8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486897"/>
            <a:ext cx="6583227" cy="362077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3126124-C6FC-4908-9D97-1F5A1B4A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4063226" cy="34616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Translation from Stata to 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Main 8 OLS models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Dep. Variable: </a:t>
            </a:r>
            <a:r>
              <a:rPr lang="en-US" i="1" dirty="0"/>
              <a:t>Change in GOP vote Share (2016-2012)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1" dirty="0"/>
              <a:t> Explanatory Vars &amp; census controls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Consistent with original findings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BA5FB-160A-4406-83CB-2DA0582B5E18}"/>
              </a:ext>
            </a:extLst>
          </p:cNvPr>
          <p:cNvSpPr/>
          <p:nvPr/>
        </p:nvSpPr>
        <p:spPr>
          <a:xfrm>
            <a:off x="731034" y="1486897"/>
            <a:ext cx="457200" cy="132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B4CDD-CB98-4539-B209-B3B9B2FB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3F3452"/>
                </a:solidFill>
              </a:rPr>
              <a:t>The Graphics &amp; Loess Lines</a:t>
            </a:r>
            <a:endParaRPr lang="en-US" sz="4000" dirty="0">
              <a:solidFill>
                <a:srgbClr val="3F345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A5711-D347-4CF4-84F4-7AB02F43E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5" y="861193"/>
            <a:ext cx="3583439" cy="2212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3AB9C-1643-4C6E-856B-A82B3B85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876" y="3425838"/>
            <a:ext cx="3583439" cy="221277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5961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22F851E-D8DD-4D52-9179-3D55179E3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50" y="799581"/>
            <a:ext cx="3583438" cy="2212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CCE2A-4763-4860-AC06-CFC71EDF2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850" y="3429000"/>
            <a:ext cx="3583438" cy="22127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35D8-AE58-4C5B-9066-36F4B3707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642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CE5FC-5FBC-41D1-8BA1-B125C4AD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934" y="709970"/>
            <a:ext cx="5221815" cy="34947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Robustness: </a:t>
            </a:r>
            <a:b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Subset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F5C68-A570-4FFD-8646-65898884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45" y="639097"/>
            <a:ext cx="4517175" cy="2744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8C926D-7063-4C1D-956F-679EA7069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3801829"/>
            <a:ext cx="5452534" cy="20855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72A3B1-8EDA-4659-B988-1CE1EBCB0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87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54AF4-BBE1-4E60-8903-18D94178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827" y="639098"/>
            <a:ext cx="4250723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Robustness: Fixed Effects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C8EFEE-BB13-44CB-BF4C-406AA50B4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335421"/>
            <a:ext cx="6912217" cy="36634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943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8C70C-3BA0-4E56-B94A-327BB682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1" y="4004904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Economic Indicators Models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F29F71-D004-459C-88AB-B8FC8F325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260" y="306312"/>
            <a:ext cx="8254314" cy="416842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4770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Franklin Gothic Book</vt:lpstr>
      <vt:lpstr>Wingdings</vt:lpstr>
      <vt:lpstr>1_RetrospectVTI</vt:lpstr>
      <vt:lpstr>Demographic Changes  &amp; Republican Voting  A Replication </vt:lpstr>
      <vt:lpstr>Overview of the Paper</vt:lpstr>
      <vt:lpstr>Replication Results</vt:lpstr>
      <vt:lpstr>The Graphics &amp; Loess Lines</vt:lpstr>
      <vt:lpstr>Robustness:  Subset Analysis</vt:lpstr>
      <vt:lpstr>Robustness: Fixed Effects</vt:lpstr>
      <vt:lpstr>Economic Indicators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2020-04-29T02:09:17Z</dcterms:created>
  <dcterms:modified xsi:type="dcterms:W3CDTF">2020-04-29T02:10:14Z</dcterms:modified>
</cp:coreProperties>
</file>