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24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20011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://wiki.mitadmissions.org/UROP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Yi-Shuian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http://wiki.mitadmissions.org/UROP</a:t>
            </a:r>
            <a:r>
              <a:rPr lang="en"/>
              <a:t>, Yi-shuian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Yi-shuian</a:t>
            </a:r>
          </a:p>
          <a:p>
            <a:pPr lvl="0" rtl="0">
              <a:buNone/>
            </a:pPr>
            <a:r>
              <a:rPr lang="en"/>
              <a:t>Find right posting</a:t>
            </a:r>
          </a:p>
          <a:p>
            <a:pPr lvl="0" rtl="0">
              <a:buNone/>
            </a:pPr>
            <a:r>
              <a:rPr lang="en"/>
              <a:t>Intimidating to apply</a:t>
            </a:r>
          </a:p>
          <a:p>
            <a:pPr lvl="0" rtl="0">
              <a:buNone/>
            </a:pPr>
            <a:r>
              <a:rPr lang="en"/>
              <a:t>Which one do you pick when you get multiple offers?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Dwayne</a:t>
            </a:r>
          </a:p>
          <a:p>
            <a:pPr lvl="0" rtl="0">
              <a:buNone/>
            </a:pPr>
            <a:r>
              <a:rPr lang="en"/>
              <a:t>Publicize posting</a:t>
            </a:r>
          </a:p>
          <a:p>
            <a:pPr lvl="0" rtl="0">
              <a:buNone/>
            </a:pPr>
            <a:r>
              <a:rPr lang="en"/>
              <a:t>Getting applicants</a:t>
            </a:r>
          </a:p>
          <a:p>
            <a:pPr>
              <a:buNone/>
            </a:pPr>
            <a:r>
              <a:rPr lang="en"/>
              <a:t>Larger applicant pool. Helps them be more selective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Dwayne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Naim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Naim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Deborah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urop.io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4174850" y="4008525"/>
            <a:ext cx="4802100" cy="872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Deborah Chen, Dwyane George,</a:t>
            </a:r>
          </a:p>
          <a:p>
            <a:pPr>
              <a:buNone/>
            </a:pPr>
            <a:r>
              <a:rPr lang="en" sz="1800"/>
              <a:t> Naim Luján &amp; Yi-Shuian Tung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State of UROPs at MIT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511100" cy="2278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Beneficial for students and professors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85% students do at least one UROP</a:t>
            </a:r>
          </a:p>
          <a:p>
            <a:endParaRPr lang="en"/>
          </a:p>
          <a:p>
            <a:endParaRPr lang="en"/>
          </a:p>
          <a:p>
            <a:endParaRPr lang="en"/>
          </a:p>
          <a:p>
            <a:endParaRPr lang="en"/>
          </a:p>
        </p:txBody>
      </p:sp>
      <p:sp>
        <p:nvSpPr>
          <p:cNvPr id="41" name="Shape 41"/>
          <p:cNvSpPr/>
          <p:nvPr/>
        </p:nvSpPr>
        <p:spPr>
          <a:xfrm>
            <a:off x="5274075" y="1429475"/>
            <a:ext cx="3718500" cy="30964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2" name="Shape 42"/>
          <p:cNvSpPr txBox="1"/>
          <p:nvPr/>
        </p:nvSpPr>
        <p:spPr>
          <a:xfrm>
            <a:off x="703350" y="3702025"/>
            <a:ext cx="4018799" cy="123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3000">
                <a:solidFill>
                  <a:schemeClr val="dk1"/>
                </a:solidFill>
              </a:rPr>
              <a:t>So why is the process to get one so painful?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2037875"/>
            <a:ext cx="2721950" cy="28597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8" name="Shape 48"/>
          <p:cNvSpPr/>
          <p:nvPr/>
        </p:nvSpPr>
        <p:spPr>
          <a:xfrm>
            <a:off x="2184625" y="333749"/>
            <a:ext cx="6255748" cy="34544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49" name="Shape 49"/>
          <p:cNvSpPr/>
          <p:nvPr/>
        </p:nvSpPr>
        <p:spPr>
          <a:xfrm>
            <a:off x="2184625" y="333750"/>
            <a:ext cx="6255750" cy="345442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cxnSp>
        <p:nvCxnSpPr>
          <p:cNvPr id="50" name="Shape 50"/>
          <p:cNvCxnSpPr/>
          <p:nvPr/>
        </p:nvCxnSpPr>
        <p:spPr>
          <a:xfrm rot="10800000">
            <a:off x="2452950" y="4299450"/>
            <a:ext cx="8177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1" name="Shape 51"/>
          <p:cNvSpPr txBox="1"/>
          <p:nvPr/>
        </p:nvSpPr>
        <p:spPr>
          <a:xfrm>
            <a:off x="3339600" y="3988775"/>
            <a:ext cx="3277199" cy="38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/>
              <a:t>Confused freshman</a:t>
            </a:r>
          </a:p>
        </p:txBody>
      </p:sp>
      <p:sp>
        <p:nvSpPr>
          <p:cNvPr id="52" name="Shape 52"/>
          <p:cNvSpPr/>
          <p:nvPr/>
        </p:nvSpPr>
        <p:spPr>
          <a:xfrm>
            <a:off x="2184625" y="333750"/>
            <a:ext cx="6255749" cy="3454424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59" name="Shape 59"/>
          <p:cNvSpPr/>
          <p:nvPr/>
        </p:nvSpPr>
        <p:spPr>
          <a:xfrm>
            <a:off x="534325" y="1307525"/>
            <a:ext cx="2962899" cy="29602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cxnSp>
        <p:nvCxnSpPr>
          <p:cNvPr id="60" name="Shape 60"/>
          <p:cNvCxnSpPr/>
          <p:nvPr/>
        </p:nvCxnSpPr>
        <p:spPr>
          <a:xfrm rot="10800000">
            <a:off x="2916100" y="1574625"/>
            <a:ext cx="10331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61"/>
          <p:cNvSpPr txBox="1"/>
          <p:nvPr/>
        </p:nvSpPr>
        <p:spPr>
          <a:xfrm>
            <a:off x="3996450" y="1267125"/>
            <a:ext cx="2721599" cy="63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/>
              <a:t>Daniel Jackson</a:t>
            </a:r>
          </a:p>
        </p:txBody>
      </p:sp>
      <p:sp>
        <p:nvSpPr>
          <p:cNvPr id="62" name="Shape 62"/>
          <p:cNvSpPr/>
          <p:nvPr/>
        </p:nvSpPr>
        <p:spPr>
          <a:xfrm>
            <a:off x="3273025" y="2009424"/>
            <a:ext cx="5297651" cy="18538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63" name="Shape 63"/>
          <p:cNvSpPr txBox="1"/>
          <p:nvPr/>
        </p:nvSpPr>
        <p:spPr>
          <a:xfrm>
            <a:off x="4148850" y="4138700"/>
            <a:ext cx="2721599" cy="63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Find the UROP!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Goal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
Help students find the right UROP project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Help faculty find the right student 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Streamline process</a:t>
            </a:r>
          </a:p>
          <a:p>
            <a:endParaRPr lang="en"/>
          </a:p>
          <a:p>
            <a:endParaRPr lang="en"/>
          </a:p>
          <a:p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u="sng" dirty="0" smtClean="0"/>
              <a:t>Student</a:t>
            </a:r>
            <a:endParaRPr lang="en-US" sz="1800" u="sng" dirty="0" smtClean="0"/>
          </a:p>
          <a:p>
            <a:pPr lvl="0" rtl="0">
              <a:buNone/>
            </a:pPr>
            <a:r>
              <a:rPr lang="en-US" sz="1800" dirty="0" smtClean="0"/>
              <a:t>	  </a:t>
            </a:r>
            <a:r>
              <a:rPr lang="en" sz="1800" dirty="0" smtClean="0"/>
              <a:t>MIT </a:t>
            </a:r>
            <a:r>
              <a:rPr lang="en" sz="1800" dirty="0"/>
              <a:t>undergrad</a:t>
            </a:r>
          </a:p>
          <a:p>
            <a:pPr lvl="0" rtl="0">
              <a:buNone/>
            </a:pPr>
            <a:r>
              <a:rPr lang="en" sz="1800" u="sng" dirty="0"/>
              <a:t>Faculty member</a:t>
            </a:r>
          </a:p>
          <a:p>
            <a:pPr marL="0" lvl="0" indent="457200" rtl="0">
              <a:buNone/>
            </a:pPr>
            <a:r>
              <a:rPr lang="en" sz="1800" dirty="0"/>
              <a:t>Professor, postdoc, research scientist</a:t>
            </a:r>
          </a:p>
          <a:p>
            <a:pPr lvl="0" rtl="0">
              <a:buNone/>
            </a:pPr>
            <a:r>
              <a:rPr lang="en" sz="1800" u="sng" dirty="0"/>
              <a:t>UROP</a:t>
            </a:r>
          </a:p>
          <a:p>
            <a:pPr marL="457200" lvl="0" indent="0" rtl="0">
              <a:buNone/>
            </a:pPr>
            <a:r>
              <a:rPr lang="en" sz="1800" dirty="0"/>
              <a:t>Research opportunity sponsored by a faculty member</a:t>
            </a:r>
          </a:p>
          <a:p>
            <a:pPr lvl="0" rtl="0">
              <a:buNone/>
            </a:pPr>
            <a:r>
              <a:rPr lang="en" sz="1800" u="sng" dirty="0"/>
              <a:t>Posting</a:t>
            </a:r>
          </a:p>
          <a:p>
            <a:pPr marL="457200" lvl="0" indent="0" rtl="0">
              <a:buNone/>
            </a:pPr>
            <a:r>
              <a:rPr lang="en" sz="1800" dirty="0"/>
              <a:t>Description of UROP, written by faculty member</a:t>
            </a:r>
          </a:p>
          <a:p>
            <a:pPr marL="0" lvl="0" indent="0" rtl="0">
              <a:buNone/>
            </a:pPr>
            <a:r>
              <a:rPr lang="en" sz="1800" u="sng" dirty="0" smtClean="0"/>
              <a:t>Application</a:t>
            </a:r>
            <a:endParaRPr lang="en-US" sz="1800" u="sng" dirty="0" smtClean="0"/>
          </a:p>
          <a:p>
            <a:pPr marL="0" lvl="0" indent="0" rtl="0">
              <a:buNone/>
            </a:pPr>
            <a:r>
              <a:rPr lang="en-US" sz="1800" dirty="0" smtClean="0"/>
              <a:t>       </a:t>
            </a:r>
            <a:r>
              <a:rPr lang="en" sz="1800" dirty="0" smtClean="0"/>
              <a:t>Resume </a:t>
            </a:r>
            <a:r>
              <a:rPr lang="en" sz="1800" dirty="0"/>
              <a:t>+ note submitted by student to a posting, reviewed by faculty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614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Concepts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How it works</a:t>
            </a:r>
          </a:p>
        </p:txBody>
      </p:sp>
      <p:sp>
        <p:nvSpPr>
          <p:cNvPr id="81" name="Shape 81"/>
          <p:cNvSpPr/>
          <p:nvPr/>
        </p:nvSpPr>
        <p:spPr>
          <a:xfrm>
            <a:off x="457200" y="1711225"/>
            <a:ext cx="1999499" cy="9626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Student views UROP postings &amp; reviews </a:t>
            </a:r>
          </a:p>
        </p:txBody>
      </p:sp>
      <p:sp>
        <p:nvSpPr>
          <p:cNvPr id="82" name="Shape 82"/>
          <p:cNvSpPr/>
          <p:nvPr/>
        </p:nvSpPr>
        <p:spPr>
          <a:xfrm>
            <a:off x="2929200" y="1711225"/>
            <a:ext cx="1999499" cy="9626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dirty="0"/>
              <a:t>Applies to UROPs based on reviews &amp; interests</a:t>
            </a:r>
          </a:p>
        </p:txBody>
      </p:sp>
      <p:sp>
        <p:nvSpPr>
          <p:cNvPr id="83" name="Shape 83"/>
          <p:cNvSpPr/>
          <p:nvPr/>
        </p:nvSpPr>
        <p:spPr>
          <a:xfrm>
            <a:off x="5509025" y="1711225"/>
            <a:ext cx="1999499" cy="9626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dirty="0"/>
              <a:t>Faculty members sees list of applicants</a:t>
            </a:r>
          </a:p>
        </p:txBody>
      </p:sp>
      <p:sp>
        <p:nvSpPr>
          <p:cNvPr id="84" name="Shape 84"/>
          <p:cNvSpPr/>
          <p:nvPr/>
        </p:nvSpPr>
        <p:spPr>
          <a:xfrm>
            <a:off x="5509050" y="3148625"/>
            <a:ext cx="1999499" cy="9626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Faculty members contacts appealing applicants</a:t>
            </a:r>
          </a:p>
        </p:txBody>
      </p:sp>
      <p:sp>
        <p:nvSpPr>
          <p:cNvPr id="85" name="Shape 85"/>
          <p:cNvSpPr/>
          <p:nvPr/>
        </p:nvSpPr>
        <p:spPr>
          <a:xfrm>
            <a:off x="2983112" y="3148625"/>
            <a:ext cx="1999499" cy="9626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dirty="0"/>
              <a:t>Student successfully obtains UROP! </a:t>
            </a:r>
          </a:p>
        </p:txBody>
      </p:sp>
      <p:sp>
        <p:nvSpPr>
          <p:cNvPr id="86" name="Shape 86"/>
          <p:cNvSpPr/>
          <p:nvPr/>
        </p:nvSpPr>
        <p:spPr>
          <a:xfrm>
            <a:off x="457200" y="3148612"/>
            <a:ext cx="1999499" cy="9626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dirty="0"/>
              <a:t>Student rates UROP experience</a:t>
            </a:r>
          </a:p>
        </p:txBody>
      </p:sp>
      <p:sp>
        <p:nvSpPr>
          <p:cNvPr id="87" name="Shape 87"/>
          <p:cNvSpPr/>
          <p:nvPr/>
        </p:nvSpPr>
        <p:spPr>
          <a:xfrm>
            <a:off x="2080150" y="1063375"/>
            <a:ext cx="1279499" cy="68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b="1"/>
              <a:t>STUDENT</a:t>
            </a:r>
          </a:p>
        </p:txBody>
      </p:sp>
      <p:cxnSp>
        <p:nvCxnSpPr>
          <p:cNvPr id="88" name="Shape 88"/>
          <p:cNvCxnSpPr>
            <a:stCxn id="82" idx="3"/>
            <a:endCxn id="83" idx="1"/>
          </p:cNvCxnSpPr>
          <p:nvPr/>
        </p:nvCxnSpPr>
        <p:spPr>
          <a:xfrm>
            <a:off x="4928699" y="2192574"/>
            <a:ext cx="580325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89"/>
          <p:cNvCxnSpPr>
            <a:stCxn id="83" idx="2"/>
            <a:endCxn id="84" idx="0"/>
          </p:cNvCxnSpPr>
          <p:nvPr/>
        </p:nvCxnSpPr>
        <p:spPr>
          <a:xfrm>
            <a:off x="6508774" y="2673924"/>
            <a:ext cx="25" cy="474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0" name="Shape 90"/>
          <p:cNvCxnSpPr>
            <a:stCxn id="84" idx="1"/>
            <a:endCxn id="85" idx="3"/>
          </p:cNvCxnSpPr>
          <p:nvPr/>
        </p:nvCxnSpPr>
        <p:spPr>
          <a:xfrm rot="10800000">
            <a:off x="4982612" y="3629974"/>
            <a:ext cx="526437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" name="Shape 91"/>
          <p:cNvSpPr/>
          <p:nvPr/>
        </p:nvSpPr>
        <p:spPr>
          <a:xfrm>
            <a:off x="5806175" y="1063375"/>
            <a:ext cx="1405200" cy="68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b="1"/>
              <a:t>PROFESSOR</a:t>
            </a:r>
          </a:p>
        </p:txBody>
      </p:sp>
      <p:cxnSp>
        <p:nvCxnSpPr>
          <p:cNvPr id="92" name="Shape 92"/>
          <p:cNvCxnSpPr>
            <a:stCxn id="85" idx="1"/>
            <a:endCxn id="86" idx="3"/>
          </p:cNvCxnSpPr>
          <p:nvPr/>
        </p:nvCxnSpPr>
        <p:spPr>
          <a:xfrm rot="10800000">
            <a:off x="2456699" y="3629962"/>
            <a:ext cx="526412" cy="1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3" name="Shape 93"/>
          <p:cNvCxnSpPr>
            <a:stCxn id="81" idx="3"/>
            <a:endCxn id="82" idx="1"/>
          </p:cNvCxnSpPr>
          <p:nvPr/>
        </p:nvCxnSpPr>
        <p:spPr>
          <a:xfrm>
            <a:off x="2456699" y="2192574"/>
            <a:ext cx="4725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87810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u="sng" dirty="0"/>
              <a:t>Design</a:t>
            </a:r>
          </a:p>
          <a:p>
            <a:pPr lvl="0" indent="457200" rtl="0">
              <a:buNone/>
            </a:pPr>
            <a:r>
              <a:rPr lang="en" sz="1800" dirty="0"/>
              <a:t>Students hesitant to post reviews of UROPs</a:t>
            </a:r>
            <a:r>
              <a:rPr lang="en" sz="1600" dirty="0">
                <a:solidFill>
                  <a:srgbClr val="38761D"/>
                </a:solidFill>
              </a:rPr>
              <a:t>: Hide reviews from faculty, anonymous</a:t>
            </a:r>
          </a:p>
          <a:p>
            <a:pPr lvl="0" indent="457200" rtl="0">
              <a:buNone/>
            </a:pPr>
            <a:r>
              <a:rPr lang="en" sz="1800" dirty="0"/>
              <a:t>Ensure applicants are serious</a:t>
            </a:r>
            <a:r>
              <a:rPr lang="en" sz="1600" dirty="0">
                <a:solidFill>
                  <a:srgbClr val="38761D"/>
                </a:solidFill>
              </a:rPr>
              <a:t>: Require upload resume when create account</a:t>
            </a:r>
          </a:p>
          <a:p>
            <a:endParaRPr lang="en" sz="1600" dirty="0">
              <a:solidFill>
                <a:srgbClr val="38761D"/>
              </a:solidFill>
            </a:endParaRPr>
          </a:p>
          <a:p>
            <a:pPr lvl="0" rtl="0">
              <a:buNone/>
            </a:pPr>
            <a:r>
              <a:rPr lang="en" sz="2400" u="sng" dirty="0"/>
              <a:t>Implementation </a:t>
            </a:r>
          </a:p>
          <a:p>
            <a:pPr marL="0" lvl="0" indent="457200" rtl="0">
              <a:buNone/>
            </a:pPr>
            <a:r>
              <a:rPr lang="en" sz="1800" dirty="0"/>
              <a:t>Tagging &amp; organizing UROPs: </a:t>
            </a:r>
            <a:r>
              <a:rPr lang="en" sz="1600" dirty="0">
                <a:solidFill>
                  <a:srgbClr val="38761D"/>
                </a:solidFill>
              </a:rPr>
              <a:t>Allow search by dept, skills required, faculty to start</a:t>
            </a:r>
          </a:p>
          <a:p>
            <a:endParaRPr lang="en" sz="1600" dirty="0">
              <a:solidFill>
                <a:srgbClr val="38761D"/>
              </a:solidFill>
            </a:endParaRPr>
          </a:p>
          <a:p>
            <a:pPr lvl="0" rtl="0">
              <a:buNone/>
            </a:pPr>
            <a:r>
              <a:rPr lang="en" sz="2400" u="sng" dirty="0"/>
              <a:t>Development</a:t>
            </a:r>
          </a:p>
          <a:p>
            <a:pPr marL="457200" lvl="0" indent="0" rtl="0">
              <a:buNone/>
            </a:pPr>
            <a:r>
              <a:rPr lang="en" sz="1800" dirty="0"/>
              <a:t>Not able to find all listings of UROPs</a:t>
            </a:r>
            <a:r>
              <a:rPr lang="en" sz="1600" dirty="0">
                <a:solidFill>
                  <a:srgbClr val="38761D"/>
                </a:solidFill>
              </a:rPr>
              <a:t>: Start with the listings on the UROP home page</a:t>
            </a:r>
          </a:p>
          <a:p>
            <a:endParaRPr lang="en" sz="1600" dirty="0">
              <a:solidFill>
                <a:srgbClr val="38761D"/>
              </a:solidFill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614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Risks and challenges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Questions</a:t>
            </a:r>
          </a:p>
        </p:txBody>
      </p:sp>
      <p:sp>
        <p:nvSpPr>
          <p:cNvPr id="105" name="Shape 105"/>
          <p:cNvSpPr/>
          <p:nvPr/>
        </p:nvSpPr>
        <p:spPr>
          <a:xfrm>
            <a:off x="3059500" y="1423474"/>
            <a:ext cx="3522275" cy="35686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202</Words>
  <Application>Microsoft Macintosh PowerPoint</Application>
  <PresentationFormat>On-screen Show (16:9)</PresentationFormat>
  <Paragraphs>64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biz</vt:lpstr>
      <vt:lpstr>urop.io</vt:lpstr>
      <vt:lpstr>State of UROPs at MIT</vt:lpstr>
      <vt:lpstr>PowerPoint Presentation</vt:lpstr>
      <vt:lpstr>PowerPoint Presentation</vt:lpstr>
      <vt:lpstr>Goal</vt:lpstr>
      <vt:lpstr>Concepts</vt:lpstr>
      <vt:lpstr>How it works</vt:lpstr>
      <vt:lpstr>Risks and challenges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urop.io</dc:title>
  <cp:lastModifiedBy>Yi-Shiuan Tung</cp:lastModifiedBy>
  <cp:revision>2</cp:revision>
  <dcterms:modified xsi:type="dcterms:W3CDTF">2013-11-06T07:18:08Z</dcterms:modified>
</cp:coreProperties>
</file>