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science/article/pii/S24682667173010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jmv.2369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08968-1939-89A4-498E-38A17069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9550"/>
            <a:ext cx="6781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82D6-2E46-9EBE-571C-266B9B9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518-1E95-753F-E18D-8F710C37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E16-8CC5-0F89-F87F-6B271A1F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increase after infection, but decrease quickly (contradicting the idea that they don’t decay)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7ED3-C1DF-72E7-767A-C250DFB4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A086C-1AE2-32FA-00A7-818FBCF97047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32D8-C79F-1B89-45EC-DB809F0323A1}"/>
              </a:ext>
            </a:extLst>
          </p:cNvPr>
          <p:cNvSpPr txBox="1"/>
          <p:nvPr/>
        </p:nvSpPr>
        <p:spPr>
          <a:xfrm>
            <a:off x="5664033" y="3506792"/>
            <a:ext cx="257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0360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LOOK AT Hall The Journal of Infectious Diseases 1991;163:693-698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632DE-4D8C-D228-91CF-E867BA4B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7FEA2-A114-4116-4D9E-CFAD665CC056}"/>
              </a:ext>
            </a:extLst>
          </p:cNvPr>
          <p:cNvSpPr txBox="1"/>
          <p:nvPr/>
        </p:nvSpPr>
        <p:spPr>
          <a:xfrm>
            <a:off x="5664033" y="3506792"/>
            <a:ext cx="257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3314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4991371" y="4473743"/>
            <a:ext cx="25776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313001" y="6031209"/>
            <a:ext cx="672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0" y="2739320"/>
            <a:ext cx="7772400" cy="31374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59070" y="2756338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4991371" y="4473743"/>
            <a:ext cx="25776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r>
              <a:rPr lang="en-US" sz="1350" dirty="0">
                <a:hlinkClick r:id="rId3"/>
              </a:rPr>
              <a:t>https://</a:t>
            </a:r>
            <a:r>
              <a:rPr lang="en-US" sz="1350" dirty="0" err="1">
                <a:hlinkClick r:id="rId3"/>
              </a:rPr>
              <a:t>onlinelibrary.wiley.com</a:t>
            </a:r>
            <a:r>
              <a:rPr lang="en-US" sz="1350" dirty="0">
                <a:hlinkClick r:id="rId3"/>
              </a:rPr>
              <a:t>/</a:t>
            </a:r>
            <a:r>
              <a:rPr lang="en-US" sz="1350" dirty="0" err="1">
                <a:hlinkClick r:id="rId3"/>
              </a:rPr>
              <a:t>doi</a:t>
            </a:r>
            <a:r>
              <a:rPr lang="en-US" sz="1350" dirty="0">
                <a:hlinkClick r:id="rId3"/>
              </a:rPr>
              <a:t>/10.1002/jmv.23696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420414" y="6202094"/>
            <a:ext cx="8829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r>
              <a:rPr lang="en-US" sz="1350" dirty="0">
                <a:hlinkClick r:id="rId3"/>
              </a:rPr>
              <a:t>https://</a:t>
            </a:r>
            <a:r>
              <a:rPr lang="en-US" sz="1350" dirty="0" err="1">
                <a:hlinkClick r:id="rId3"/>
              </a:rPr>
              <a:t>onlinelibrary.wiley.com</a:t>
            </a:r>
            <a:r>
              <a:rPr lang="en-US" sz="1350" dirty="0">
                <a:hlinkClick r:id="rId3"/>
              </a:rPr>
              <a:t>/</a:t>
            </a:r>
            <a:r>
              <a:rPr lang="en-US" sz="1350" dirty="0" err="1">
                <a:hlinkClick r:id="rId3"/>
              </a:rPr>
              <a:t>doi</a:t>
            </a:r>
            <a:r>
              <a:rPr lang="en-US" sz="1350" dirty="0">
                <a:hlinkClick r:id="rId3"/>
              </a:rPr>
              <a:t>/10.1002/jmv.23696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664033" y="3506792"/>
            <a:ext cx="25776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Humoral and cellular immunity to RSV in infants, children and adults</a:t>
            </a:r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664033" y="3506792"/>
            <a:ext cx="257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Elderly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2430" y="1814662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96597" y="6176439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5664033" y="3506792"/>
            <a:ext cx="2577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academic.oup.com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jid</a:t>
            </a:r>
            <a:r>
              <a:rPr lang="en-AU" sz="1400" dirty="0">
                <a:hlinkClick r:id="rId3"/>
              </a:rPr>
              <a:t>/article/177/2/463/925432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1AA2-46F5-2242-5963-06EE342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463-B3C7-F7DA-60BB-7DD2BE3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F3B-B6F4-8C6B-B68C-7BD614F8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Antibodies might not be the best correlate of protection from acquisition of infection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DD4-9EA5-4EBE-35F0-C9EBA820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0595" y="2197496"/>
            <a:ext cx="3102218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1A6FF-C399-FF04-47D0-8729798600D5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DFE5C-FC4F-EE5E-B6B3-744367F86803}"/>
              </a:ext>
            </a:extLst>
          </p:cNvPr>
          <p:cNvSpPr txBox="1"/>
          <p:nvPr/>
        </p:nvSpPr>
        <p:spPr>
          <a:xfrm>
            <a:off x="5664033" y="3506792"/>
            <a:ext cx="2577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850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529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ElsevierGulliver</vt:lpstr>
      <vt:lpstr>Office Theme</vt:lpstr>
      <vt:lpstr>PowerPoint Presentation</vt:lpstr>
      <vt:lpstr>Antibodies in Infants</vt:lpstr>
      <vt:lpstr>Antibodies in Infants</vt:lpstr>
      <vt:lpstr>Antibodies in Infants</vt:lpstr>
      <vt:lpstr>Antibodies in Infants</vt:lpstr>
      <vt:lpstr>Antibodies in Adults</vt:lpstr>
      <vt:lpstr>Antibodies in Adults</vt:lpstr>
      <vt:lpstr>Antibodies in Adults</vt:lpstr>
      <vt:lpstr>Human Challenge Studies</vt:lpstr>
      <vt:lpstr>Human Challenge Studies</vt:lpstr>
      <vt:lpstr>Human Challenge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2024-01-19T04:22:19Z</dcterms:created>
  <dcterms:modified xsi:type="dcterms:W3CDTF">2024-01-19T05:25:27Z</dcterms:modified>
</cp:coreProperties>
</file>