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91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F104F-C373-451D-81EC-1660453568D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9AE3F6B-C08B-442D-A5E7-2F2FC22BB9C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4000" dirty="0"/>
            <a:t>Presentation Layer</a:t>
          </a:r>
        </a:p>
      </dgm:t>
    </dgm:pt>
    <dgm:pt modelId="{BAF4943A-B4D7-4D43-996A-B09CE53F402B}" type="parTrans" cxnId="{73A57490-15FB-4B4D-B37D-8649C3DC2223}">
      <dgm:prSet/>
      <dgm:spPr/>
      <dgm:t>
        <a:bodyPr/>
        <a:lstStyle/>
        <a:p>
          <a:endParaRPr lang="en-US"/>
        </a:p>
      </dgm:t>
    </dgm:pt>
    <dgm:pt modelId="{7A88A129-AEFC-4923-8E73-E4FBBF39D976}" type="sibTrans" cxnId="{73A57490-15FB-4B4D-B37D-8649C3DC2223}">
      <dgm:prSet/>
      <dgm:spPr/>
      <dgm:t>
        <a:bodyPr/>
        <a:lstStyle/>
        <a:p>
          <a:endParaRPr lang="en-US"/>
        </a:p>
      </dgm:t>
    </dgm:pt>
    <dgm:pt modelId="{F85398A1-9926-439F-A513-6B46E870CC2D}">
      <dgm:prSet phldrT="[Text]"/>
      <dgm:spPr>
        <a:solidFill>
          <a:srgbClr val="FF7979"/>
        </a:solidFill>
      </dgm:spPr>
      <dgm:t>
        <a:bodyPr/>
        <a:lstStyle/>
        <a:p>
          <a:r>
            <a:rPr lang="en-US" dirty="0"/>
            <a:t>UI Components</a:t>
          </a:r>
        </a:p>
      </dgm:t>
    </dgm:pt>
    <dgm:pt modelId="{051C9ECE-4878-4ACF-8446-2E2DAC27F377}" type="parTrans" cxnId="{2A3441AC-7F35-48CC-AB58-80BAACB7CA13}">
      <dgm:prSet/>
      <dgm:spPr/>
      <dgm:t>
        <a:bodyPr/>
        <a:lstStyle/>
        <a:p>
          <a:endParaRPr lang="en-US"/>
        </a:p>
      </dgm:t>
    </dgm:pt>
    <dgm:pt modelId="{67B8420E-E881-4F7C-A76A-B366291E29AE}" type="sibTrans" cxnId="{2A3441AC-7F35-48CC-AB58-80BAACB7CA13}">
      <dgm:prSet/>
      <dgm:spPr/>
      <dgm:t>
        <a:bodyPr/>
        <a:lstStyle/>
        <a:p>
          <a:endParaRPr lang="en-US"/>
        </a:p>
      </dgm:t>
    </dgm:pt>
    <dgm:pt modelId="{39B16B9F-92DF-4D6B-BCCD-221AF5C220E1}">
      <dgm:prSet phldrT="[Text]"/>
      <dgm:spPr>
        <a:solidFill>
          <a:srgbClr val="FF7979"/>
        </a:solidFill>
      </dgm:spPr>
      <dgm:t>
        <a:bodyPr/>
        <a:lstStyle/>
        <a:p>
          <a:r>
            <a:rPr lang="en-US" dirty="0"/>
            <a:t>Web Interface</a:t>
          </a:r>
        </a:p>
      </dgm:t>
    </dgm:pt>
    <dgm:pt modelId="{149ED9E0-90A1-488B-8F46-A033AFF43626}" type="parTrans" cxnId="{E321E999-4812-4360-8D76-79898D31242A}">
      <dgm:prSet/>
      <dgm:spPr/>
      <dgm:t>
        <a:bodyPr/>
        <a:lstStyle/>
        <a:p>
          <a:endParaRPr lang="en-US"/>
        </a:p>
      </dgm:t>
    </dgm:pt>
    <dgm:pt modelId="{C832D9E0-F6D8-48FA-AF6C-924732A536CA}" type="sibTrans" cxnId="{E321E999-4812-4360-8D76-79898D31242A}">
      <dgm:prSet/>
      <dgm:spPr/>
    </dgm:pt>
    <dgm:pt modelId="{BCFF4A93-9408-4354-874B-C93970684E05}">
      <dgm:prSet phldrT="[Text]"/>
      <dgm:spPr>
        <a:solidFill>
          <a:srgbClr val="FF7979"/>
        </a:solidFill>
      </dgm:spPr>
      <dgm:t>
        <a:bodyPr/>
        <a:lstStyle/>
        <a:p>
          <a:r>
            <a:rPr lang="en-US" dirty="0"/>
            <a:t>UI Processes</a:t>
          </a:r>
        </a:p>
      </dgm:t>
    </dgm:pt>
    <dgm:pt modelId="{D314EAE4-22E7-41E4-A3E2-AF9A938A45D2}" type="parTrans" cxnId="{2E5BC705-B424-4C49-9E98-578CBCA193C2}">
      <dgm:prSet/>
      <dgm:spPr/>
      <dgm:t>
        <a:bodyPr/>
        <a:lstStyle/>
        <a:p>
          <a:endParaRPr lang="en-US"/>
        </a:p>
      </dgm:t>
    </dgm:pt>
    <dgm:pt modelId="{C51E7D10-566F-4587-8B01-B1057377E5BB}" type="sibTrans" cxnId="{2E5BC705-B424-4C49-9E98-578CBCA193C2}">
      <dgm:prSet/>
      <dgm:spPr/>
    </dgm:pt>
    <dgm:pt modelId="{A1F702C8-EC79-4481-BEC7-33D4AF9B75C7}" type="pres">
      <dgm:prSet presAssocID="{C75F104F-C373-451D-81EC-1660453568D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BFA239-022B-4845-9C1D-C09C25C1A64B}" type="pres">
      <dgm:prSet presAssocID="{C9AE3F6B-C08B-442D-A5E7-2F2FC22BB9C1}" presName="root1" presStyleCnt="0"/>
      <dgm:spPr/>
    </dgm:pt>
    <dgm:pt modelId="{EA974E20-DE8C-405C-8770-2C17FED61994}" type="pres">
      <dgm:prSet presAssocID="{C9AE3F6B-C08B-442D-A5E7-2F2FC22BB9C1}" presName="LevelOneTextNode" presStyleLbl="node0" presStyleIdx="0" presStyleCnt="1" custLinFactX="-188237" custLinFactNeighborX="-200000" custLinFactNeighborY="-7377">
        <dgm:presLayoutVars>
          <dgm:chPref val="3"/>
        </dgm:presLayoutVars>
      </dgm:prSet>
      <dgm:spPr/>
    </dgm:pt>
    <dgm:pt modelId="{59298355-9D16-42C4-B788-06C29C46032E}" type="pres">
      <dgm:prSet presAssocID="{C9AE3F6B-C08B-442D-A5E7-2F2FC22BB9C1}" presName="level2hierChild" presStyleCnt="0"/>
      <dgm:spPr/>
    </dgm:pt>
    <dgm:pt modelId="{2FD02FCC-40DF-426E-A445-EB18EDF0B150}" type="pres">
      <dgm:prSet presAssocID="{051C9ECE-4878-4ACF-8446-2E2DAC27F377}" presName="conn2-1" presStyleLbl="parChTrans1D2" presStyleIdx="0" presStyleCnt="3"/>
      <dgm:spPr/>
    </dgm:pt>
    <dgm:pt modelId="{C1216C88-E0E6-45F8-B840-A08D27510929}" type="pres">
      <dgm:prSet presAssocID="{051C9ECE-4878-4ACF-8446-2E2DAC27F377}" presName="connTx" presStyleLbl="parChTrans1D2" presStyleIdx="0" presStyleCnt="3"/>
      <dgm:spPr/>
    </dgm:pt>
    <dgm:pt modelId="{53B07587-515B-4212-99DC-F0B9297487BF}" type="pres">
      <dgm:prSet presAssocID="{F85398A1-9926-439F-A513-6B46E870CC2D}" presName="root2" presStyleCnt="0"/>
      <dgm:spPr/>
    </dgm:pt>
    <dgm:pt modelId="{FAF086AC-986D-4C76-B8A6-2EE7E82C23E3}" type="pres">
      <dgm:prSet presAssocID="{F85398A1-9926-439F-A513-6B46E870CC2D}" presName="LevelTwoTextNode" presStyleLbl="node2" presStyleIdx="0" presStyleCnt="3">
        <dgm:presLayoutVars>
          <dgm:chPref val="3"/>
        </dgm:presLayoutVars>
      </dgm:prSet>
      <dgm:spPr/>
    </dgm:pt>
    <dgm:pt modelId="{074DFC69-BD34-4F0D-8B58-B2E36A027473}" type="pres">
      <dgm:prSet presAssocID="{F85398A1-9926-439F-A513-6B46E870CC2D}" presName="level3hierChild" presStyleCnt="0"/>
      <dgm:spPr/>
    </dgm:pt>
    <dgm:pt modelId="{3599C707-815F-4CFD-88B1-6B9383155208}" type="pres">
      <dgm:prSet presAssocID="{D314EAE4-22E7-41E4-A3E2-AF9A938A45D2}" presName="conn2-1" presStyleLbl="parChTrans1D2" presStyleIdx="1" presStyleCnt="3"/>
      <dgm:spPr/>
    </dgm:pt>
    <dgm:pt modelId="{44DDF3E8-FF0D-434B-9849-F7BBF1375AEF}" type="pres">
      <dgm:prSet presAssocID="{D314EAE4-22E7-41E4-A3E2-AF9A938A45D2}" presName="connTx" presStyleLbl="parChTrans1D2" presStyleIdx="1" presStyleCnt="3"/>
      <dgm:spPr/>
    </dgm:pt>
    <dgm:pt modelId="{8B7BA6C9-2FB4-4BE2-B993-4DFAB198BCF7}" type="pres">
      <dgm:prSet presAssocID="{BCFF4A93-9408-4354-874B-C93970684E05}" presName="root2" presStyleCnt="0"/>
      <dgm:spPr/>
    </dgm:pt>
    <dgm:pt modelId="{202B4DF4-8776-4CC5-B7AF-909196DE1DD1}" type="pres">
      <dgm:prSet presAssocID="{BCFF4A93-9408-4354-874B-C93970684E05}" presName="LevelTwoTextNode" presStyleLbl="node2" presStyleIdx="1" presStyleCnt="3">
        <dgm:presLayoutVars>
          <dgm:chPref val="3"/>
        </dgm:presLayoutVars>
      </dgm:prSet>
      <dgm:spPr/>
    </dgm:pt>
    <dgm:pt modelId="{46B3E65B-B3D4-4767-837C-30A1423C3082}" type="pres">
      <dgm:prSet presAssocID="{BCFF4A93-9408-4354-874B-C93970684E05}" presName="level3hierChild" presStyleCnt="0"/>
      <dgm:spPr/>
    </dgm:pt>
    <dgm:pt modelId="{773455A4-C7A4-45C4-A926-215F4F0C0AFB}" type="pres">
      <dgm:prSet presAssocID="{149ED9E0-90A1-488B-8F46-A033AFF43626}" presName="conn2-1" presStyleLbl="parChTrans1D2" presStyleIdx="2" presStyleCnt="3"/>
      <dgm:spPr/>
    </dgm:pt>
    <dgm:pt modelId="{FA2B278A-BE9B-4E26-8C79-64A4A4247AFC}" type="pres">
      <dgm:prSet presAssocID="{149ED9E0-90A1-488B-8F46-A033AFF43626}" presName="connTx" presStyleLbl="parChTrans1D2" presStyleIdx="2" presStyleCnt="3"/>
      <dgm:spPr/>
    </dgm:pt>
    <dgm:pt modelId="{4835FD13-A33E-4090-B60C-770193F3C116}" type="pres">
      <dgm:prSet presAssocID="{39B16B9F-92DF-4D6B-BCCD-221AF5C220E1}" presName="root2" presStyleCnt="0"/>
      <dgm:spPr/>
    </dgm:pt>
    <dgm:pt modelId="{44F160D8-9A0D-41E3-A5FE-A084FB43B148}" type="pres">
      <dgm:prSet presAssocID="{39B16B9F-92DF-4D6B-BCCD-221AF5C220E1}" presName="LevelTwoTextNode" presStyleLbl="node2" presStyleIdx="2" presStyleCnt="3">
        <dgm:presLayoutVars>
          <dgm:chPref val="3"/>
        </dgm:presLayoutVars>
      </dgm:prSet>
      <dgm:spPr/>
    </dgm:pt>
    <dgm:pt modelId="{64A3EA2C-FB8F-4EDA-BF48-B34EEE8322DC}" type="pres">
      <dgm:prSet presAssocID="{39B16B9F-92DF-4D6B-BCCD-221AF5C220E1}" presName="level3hierChild" presStyleCnt="0"/>
      <dgm:spPr/>
    </dgm:pt>
  </dgm:ptLst>
  <dgm:cxnLst>
    <dgm:cxn modelId="{2A3441AC-7F35-48CC-AB58-80BAACB7CA13}" srcId="{C9AE3F6B-C08B-442D-A5E7-2F2FC22BB9C1}" destId="{F85398A1-9926-439F-A513-6B46E870CC2D}" srcOrd="0" destOrd="0" parTransId="{051C9ECE-4878-4ACF-8446-2E2DAC27F377}" sibTransId="{67B8420E-E881-4F7C-A76A-B366291E29AE}"/>
    <dgm:cxn modelId="{3FDAB327-7DD8-46F8-A63D-0F0287879A57}" type="presOf" srcId="{149ED9E0-90A1-488B-8F46-A033AFF43626}" destId="{FA2B278A-BE9B-4E26-8C79-64A4A4247AFC}" srcOrd="1" destOrd="0" presId="urn:microsoft.com/office/officeart/2008/layout/HorizontalMultiLevelHierarchy"/>
    <dgm:cxn modelId="{2E5BC705-B424-4C49-9E98-578CBCA193C2}" srcId="{C9AE3F6B-C08B-442D-A5E7-2F2FC22BB9C1}" destId="{BCFF4A93-9408-4354-874B-C93970684E05}" srcOrd="1" destOrd="0" parTransId="{D314EAE4-22E7-41E4-A3E2-AF9A938A45D2}" sibTransId="{C51E7D10-566F-4587-8B01-B1057377E5BB}"/>
    <dgm:cxn modelId="{3E721300-DB7E-4201-A511-0B14EFC4F348}" type="presOf" srcId="{F85398A1-9926-439F-A513-6B46E870CC2D}" destId="{FAF086AC-986D-4C76-B8A6-2EE7E82C23E3}" srcOrd="0" destOrd="0" presId="urn:microsoft.com/office/officeart/2008/layout/HorizontalMultiLevelHierarchy"/>
    <dgm:cxn modelId="{6F914E4F-7C3C-4F12-A047-46078DE7C90E}" type="presOf" srcId="{D314EAE4-22E7-41E4-A3E2-AF9A938A45D2}" destId="{3599C707-815F-4CFD-88B1-6B9383155208}" srcOrd="0" destOrd="0" presId="urn:microsoft.com/office/officeart/2008/layout/HorizontalMultiLevelHierarchy"/>
    <dgm:cxn modelId="{7DE0E9A7-02FD-437A-9C06-386B0E824A1D}" type="presOf" srcId="{C75F104F-C373-451D-81EC-1660453568D4}" destId="{A1F702C8-EC79-4481-BEC7-33D4AF9B75C7}" srcOrd="0" destOrd="0" presId="urn:microsoft.com/office/officeart/2008/layout/HorizontalMultiLevelHierarchy"/>
    <dgm:cxn modelId="{73A57490-15FB-4B4D-B37D-8649C3DC2223}" srcId="{C75F104F-C373-451D-81EC-1660453568D4}" destId="{C9AE3F6B-C08B-442D-A5E7-2F2FC22BB9C1}" srcOrd="0" destOrd="0" parTransId="{BAF4943A-B4D7-4D43-996A-B09CE53F402B}" sibTransId="{7A88A129-AEFC-4923-8E73-E4FBBF39D976}"/>
    <dgm:cxn modelId="{D0A22969-17E0-4D71-B16A-B8D7574A788E}" type="presOf" srcId="{D314EAE4-22E7-41E4-A3E2-AF9A938A45D2}" destId="{44DDF3E8-FF0D-434B-9849-F7BBF1375AEF}" srcOrd="1" destOrd="0" presId="urn:microsoft.com/office/officeart/2008/layout/HorizontalMultiLevelHierarchy"/>
    <dgm:cxn modelId="{8D3D437B-101D-4D69-9518-52083BEB258D}" type="presOf" srcId="{051C9ECE-4878-4ACF-8446-2E2DAC27F377}" destId="{C1216C88-E0E6-45F8-B840-A08D27510929}" srcOrd="1" destOrd="0" presId="urn:microsoft.com/office/officeart/2008/layout/HorizontalMultiLevelHierarchy"/>
    <dgm:cxn modelId="{DE7AC039-EC0E-4F72-AD8F-14E21D1B9C38}" type="presOf" srcId="{051C9ECE-4878-4ACF-8446-2E2DAC27F377}" destId="{2FD02FCC-40DF-426E-A445-EB18EDF0B150}" srcOrd="0" destOrd="0" presId="urn:microsoft.com/office/officeart/2008/layout/HorizontalMultiLevelHierarchy"/>
    <dgm:cxn modelId="{49C0C697-B777-4F4C-B813-3CCC2EE1522D}" type="presOf" srcId="{C9AE3F6B-C08B-442D-A5E7-2F2FC22BB9C1}" destId="{EA974E20-DE8C-405C-8770-2C17FED61994}" srcOrd="0" destOrd="0" presId="urn:microsoft.com/office/officeart/2008/layout/HorizontalMultiLevelHierarchy"/>
    <dgm:cxn modelId="{E321E999-4812-4360-8D76-79898D31242A}" srcId="{C9AE3F6B-C08B-442D-A5E7-2F2FC22BB9C1}" destId="{39B16B9F-92DF-4D6B-BCCD-221AF5C220E1}" srcOrd="2" destOrd="0" parTransId="{149ED9E0-90A1-488B-8F46-A033AFF43626}" sibTransId="{C832D9E0-F6D8-48FA-AF6C-924732A536CA}"/>
    <dgm:cxn modelId="{90BFD221-7356-41DA-8D79-321F3F6C9F0D}" type="presOf" srcId="{BCFF4A93-9408-4354-874B-C93970684E05}" destId="{202B4DF4-8776-4CC5-B7AF-909196DE1DD1}" srcOrd="0" destOrd="0" presId="urn:microsoft.com/office/officeart/2008/layout/HorizontalMultiLevelHierarchy"/>
    <dgm:cxn modelId="{0B763E24-9EF7-4E7C-856E-5E91E137B763}" type="presOf" srcId="{39B16B9F-92DF-4D6B-BCCD-221AF5C220E1}" destId="{44F160D8-9A0D-41E3-A5FE-A084FB43B148}" srcOrd="0" destOrd="0" presId="urn:microsoft.com/office/officeart/2008/layout/HorizontalMultiLevelHierarchy"/>
    <dgm:cxn modelId="{03BC4B1B-9432-4A5D-AF53-FE58585D35A7}" type="presOf" srcId="{149ED9E0-90A1-488B-8F46-A033AFF43626}" destId="{773455A4-C7A4-45C4-A926-215F4F0C0AFB}" srcOrd="0" destOrd="0" presId="urn:microsoft.com/office/officeart/2008/layout/HorizontalMultiLevelHierarchy"/>
    <dgm:cxn modelId="{4E942900-28CC-4BD7-9D7A-BE9C4D61D542}" type="presParOf" srcId="{A1F702C8-EC79-4481-BEC7-33D4AF9B75C7}" destId="{1CBFA239-022B-4845-9C1D-C09C25C1A64B}" srcOrd="0" destOrd="0" presId="urn:microsoft.com/office/officeart/2008/layout/HorizontalMultiLevelHierarchy"/>
    <dgm:cxn modelId="{3266C01D-EF24-4261-B163-9466D1AFCCAF}" type="presParOf" srcId="{1CBFA239-022B-4845-9C1D-C09C25C1A64B}" destId="{EA974E20-DE8C-405C-8770-2C17FED61994}" srcOrd="0" destOrd="0" presId="urn:microsoft.com/office/officeart/2008/layout/HorizontalMultiLevelHierarchy"/>
    <dgm:cxn modelId="{DDA03FCC-5040-4264-97B2-C5F496604159}" type="presParOf" srcId="{1CBFA239-022B-4845-9C1D-C09C25C1A64B}" destId="{59298355-9D16-42C4-B788-06C29C46032E}" srcOrd="1" destOrd="0" presId="urn:microsoft.com/office/officeart/2008/layout/HorizontalMultiLevelHierarchy"/>
    <dgm:cxn modelId="{0B03BA7D-E4F5-4141-B9FB-AD254A8B40D8}" type="presParOf" srcId="{59298355-9D16-42C4-B788-06C29C46032E}" destId="{2FD02FCC-40DF-426E-A445-EB18EDF0B150}" srcOrd="0" destOrd="0" presId="urn:microsoft.com/office/officeart/2008/layout/HorizontalMultiLevelHierarchy"/>
    <dgm:cxn modelId="{80728863-D29F-4A23-82B4-69D3B27BCFD8}" type="presParOf" srcId="{2FD02FCC-40DF-426E-A445-EB18EDF0B150}" destId="{C1216C88-E0E6-45F8-B840-A08D27510929}" srcOrd="0" destOrd="0" presId="urn:microsoft.com/office/officeart/2008/layout/HorizontalMultiLevelHierarchy"/>
    <dgm:cxn modelId="{585D3DEF-1548-4E86-BB8D-2479651762D2}" type="presParOf" srcId="{59298355-9D16-42C4-B788-06C29C46032E}" destId="{53B07587-515B-4212-99DC-F0B9297487BF}" srcOrd="1" destOrd="0" presId="urn:microsoft.com/office/officeart/2008/layout/HorizontalMultiLevelHierarchy"/>
    <dgm:cxn modelId="{909FDCEE-4AC7-47E7-8059-2CBE022B5A5F}" type="presParOf" srcId="{53B07587-515B-4212-99DC-F0B9297487BF}" destId="{FAF086AC-986D-4C76-B8A6-2EE7E82C23E3}" srcOrd="0" destOrd="0" presId="urn:microsoft.com/office/officeart/2008/layout/HorizontalMultiLevelHierarchy"/>
    <dgm:cxn modelId="{E2121D04-3A7C-4523-83E2-6D7FFCF6E2B9}" type="presParOf" srcId="{53B07587-515B-4212-99DC-F0B9297487BF}" destId="{074DFC69-BD34-4F0D-8B58-B2E36A027473}" srcOrd="1" destOrd="0" presId="urn:microsoft.com/office/officeart/2008/layout/HorizontalMultiLevelHierarchy"/>
    <dgm:cxn modelId="{2F4015F6-7EC0-47FD-8B1B-579E5EC956FC}" type="presParOf" srcId="{59298355-9D16-42C4-B788-06C29C46032E}" destId="{3599C707-815F-4CFD-88B1-6B9383155208}" srcOrd="2" destOrd="0" presId="urn:microsoft.com/office/officeart/2008/layout/HorizontalMultiLevelHierarchy"/>
    <dgm:cxn modelId="{C6FEA004-9F30-4D3A-B356-AA087EE2ADE9}" type="presParOf" srcId="{3599C707-815F-4CFD-88B1-6B9383155208}" destId="{44DDF3E8-FF0D-434B-9849-F7BBF1375AEF}" srcOrd="0" destOrd="0" presId="urn:microsoft.com/office/officeart/2008/layout/HorizontalMultiLevelHierarchy"/>
    <dgm:cxn modelId="{3085A629-B72E-4B2D-A717-175F10B2DDCC}" type="presParOf" srcId="{59298355-9D16-42C4-B788-06C29C46032E}" destId="{8B7BA6C9-2FB4-4BE2-B993-4DFAB198BCF7}" srcOrd="3" destOrd="0" presId="urn:microsoft.com/office/officeart/2008/layout/HorizontalMultiLevelHierarchy"/>
    <dgm:cxn modelId="{2B5BA9DA-CA72-4980-9228-68B1F61D903D}" type="presParOf" srcId="{8B7BA6C9-2FB4-4BE2-B993-4DFAB198BCF7}" destId="{202B4DF4-8776-4CC5-B7AF-909196DE1DD1}" srcOrd="0" destOrd="0" presId="urn:microsoft.com/office/officeart/2008/layout/HorizontalMultiLevelHierarchy"/>
    <dgm:cxn modelId="{BDA88625-D263-4C6A-ACCB-5A26DC411D47}" type="presParOf" srcId="{8B7BA6C9-2FB4-4BE2-B993-4DFAB198BCF7}" destId="{46B3E65B-B3D4-4767-837C-30A1423C3082}" srcOrd="1" destOrd="0" presId="urn:microsoft.com/office/officeart/2008/layout/HorizontalMultiLevelHierarchy"/>
    <dgm:cxn modelId="{026BBE03-DEEE-4C0C-AC20-A6A3CFA350E8}" type="presParOf" srcId="{59298355-9D16-42C4-B788-06C29C46032E}" destId="{773455A4-C7A4-45C4-A926-215F4F0C0AFB}" srcOrd="4" destOrd="0" presId="urn:microsoft.com/office/officeart/2008/layout/HorizontalMultiLevelHierarchy"/>
    <dgm:cxn modelId="{F9D82A95-C71D-46E1-BFF7-995892694372}" type="presParOf" srcId="{773455A4-C7A4-45C4-A926-215F4F0C0AFB}" destId="{FA2B278A-BE9B-4E26-8C79-64A4A4247AFC}" srcOrd="0" destOrd="0" presId="urn:microsoft.com/office/officeart/2008/layout/HorizontalMultiLevelHierarchy"/>
    <dgm:cxn modelId="{83D95B28-F750-4997-ABE5-8EF312609E63}" type="presParOf" srcId="{59298355-9D16-42C4-B788-06C29C46032E}" destId="{4835FD13-A33E-4090-B60C-770193F3C116}" srcOrd="5" destOrd="0" presId="urn:microsoft.com/office/officeart/2008/layout/HorizontalMultiLevelHierarchy"/>
    <dgm:cxn modelId="{F521C171-F3F9-4A5E-966C-1115AC56ADF3}" type="presParOf" srcId="{4835FD13-A33E-4090-B60C-770193F3C116}" destId="{44F160D8-9A0D-41E3-A5FE-A084FB43B148}" srcOrd="0" destOrd="0" presId="urn:microsoft.com/office/officeart/2008/layout/HorizontalMultiLevelHierarchy"/>
    <dgm:cxn modelId="{D9D3ABE5-4A45-4A5B-859F-C7D001B5C9C5}" type="presParOf" srcId="{4835FD13-A33E-4090-B60C-770193F3C116}" destId="{64A3EA2C-FB8F-4EDA-BF48-B34EEE8322D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455A4-C7A4-45C4-A926-215F4F0C0AFB}">
      <dsp:nvSpPr>
        <dsp:cNvPr id="0" name=""/>
        <dsp:cNvSpPr/>
      </dsp:nvSpPr>
      <dsp:spPr>
        <a:xfrm>
          <a:off x="1126267" y="2963862"/>
          <a:ext cx="1983515" cy="1407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757" y="0"/>
              </a:lnTo>
              <a:lnTo>
                <a:pt x="991757" y="1407834"/>
              </a:lnTo>
              <a:lnTo>
                <a:pt x="1983515" y="14078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57216" y="3606971"/>
        <a:ext cx="121617" cy="121617"/>
      </dsp:txXfrm>
    </dsp:sp>
    <dsp:sp modelId="{3599C707-815F-4CFD-88B1-6B9383155208}">
      <dsp:nvSpPr>
        <dsp:cNvPr id="0" name=""/>
        <dsp:cNvSpPr/>
      </dsp:nvSpPr>
      <dsp:spPr>
        <a:xfrm>
          <a:off x="1126267" y="2918142"/>
          <a:ext cx="19835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351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68437" y="2914274"/>
        <a:ext cx="99175" cy="99175"/>
      </dsp:txXfrm>
    </dsp:sp>
    <dsp:sp modelId="{2FD02FCC-40DF-426E-A445-EB18EDF0B150}">
      <dsp:nvSpPr>
        <dsp:cNvPr id="0" name=""/>
        <dsp:cNvSpPr/>
      </dsp:nvSpPr>
      <dsp:spPr>
        <a:xfrm>
          <a:off x="1126267" y="1556027"/>
          <a:ext cx="1983515" cy="1407834"/>
        </a:xfrm>
        <a:custGeom>
          <a:avLst/>
          <a:gdLst/>
          <a:ahLst/>
          <a:cxnLst/>
          <a:rect l="0" t="0" r="0" b="0"/>
          <a:pathLst>
            <a:path>
              <a:moveTo>
                <a:pt x="0" y="1407834"/>
              </a:moveTo>
              <a:lnTo>
                <a:pt x="991757" y="1407834"/>
              </a:lnTo>
              <a:lnTo>
                <a:pt x="991757" y="0"/>
              </a:lnTo>
              <a:lnTo>
                <a:pt x="198351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57216" y="2199136"/>
        <a:ext cx="121617" cy="121617"/>
      </dsp:txXfrm>
    </dsp:sp>
    <dsp:sp modelId="{EA974E20-DE8C-405C-8770-2C17FED61994}">
      <dsp:nvSpPr>
        <dsp:cNvPr id="0" name=""/>
        <dsp:cNvSpPr/>
      </dsp:nvSpPr>
      <dsp:spPr>
        <a:xfrm rot="16200000">
          <a:off x="-2400728" y="2400728"/>
          <a:ext cx="5927724" cy="112626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Presentation Layer</a:t>
          </a:r>
        </a:p>
      </dsp:txBody>
      <dsp:txXfrm>
        <a:off x="-2400728" y="2400728"/>
        <a:ext cx="5927724" cy="1126267"/>
      </dsp:txXfrm>
    </dsp:sp>
    <dsp:sp modelId="{FAF086AC-986D-4C76-B8A6-2EE7E82C23E3}">
      <dsp:nvSpPr>
        <dsp:cNvPr id="0" name=""/>
        <dsp:cNvSpPr/>
      </dsp:nvSpPr>
      <dsp:spPr>
        <a:xfrm>
          <a:off x="3109783" y="992893"/>
          <a:ext cx="3694158" cy="1126267"/>
        </a:xfrm>
        <a:prstGeom prst="rect">
          <a:avLst/>
        </a:prstGeom>
        <a:solidFill>
          <a:srgbClr val="FF79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UI Components</a:t>
          </a:r>
        </a:p>
      </dsp:txBody>
      <dsp:txXfrm>
        <a:off x="3109783" y="992893"/>
        <a:ext cx="3694158" cy="1126267"/>
      </dsp:txXfrm>
    </dsp:sp>
    <dsp:sp modelId="{202B4DF4-8776-4CC5-B7AF-909196DE1DD1}">
      <dsp:nvSpPr>
        <dsp:cNvPr id="0" name=""/>
        <dsp:cNvSpPr/>
      </dsp:nvSpPr>
      <dsp:spPr>
        <a:xfrm>
          <a:off x="3109783" y="2400728"/>
          <a:ext cx="3694158" cy="1126267"/>
        </a:xfrm>
        <a:prstGeom prst="rect">
          <a:avLst/>
        </a:prstGeom>
        <a:solidFill>
          <a:srgbClr val="FF79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UI Processes</a:t>
          </a:r>
        </a:p>
      </dsp:txBody>
      <dsp:txXfrm>
        <a:off x="3109783" y="2400728"/>
        <a:ext cx="3694158" cy="1126267"/>
      </dsp:txXfrm>
    </dsp:sp>
    <dsp:sp modelId="{44F160D8-9A0D-41E3-A5FE-A084FB43B148}">
      <dsp:nvSpPr>
        <dsp:cNvPr id="0" name=""/>
        <dsp:cNvSpPr/>
      </dsp:nvSpPr>
      <dsp:spPr>
        <a:xfrm>
          <a:off x="3109783" y="3808563"/>
          <a:ext cx="3694158" cy="1126267"/>
        </a:xfrm>
        <a:prstGeom prst="rect">
          <a:avLst/>
        </a:prstGeom>
        <a:solidFill>
          <a:srgbClr val="FF79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Web Interface</a:t>
          </a:r>
        </a:p>
      </dsp:txBody>
      <dsp:txXfrm>
        <a:off x="3109783" y="3808563"/>
        <a:ext cx="3694158" cy="1126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C709-5F01-4917-BF91-AD93E62EBE60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17059987"/>
              </p:ext>
            </p:extLst>
          </p:nvPr>
        </p:nvGraphicFramePr>
        <p:xfrm>
          <a:off x="628649" y="482599"/>
          <a:ext cx="8048625" cy="59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3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De Leon</dc:creator>
  <cp:lastModifiedBy>Deborah De Leon</cp:lastModifiedBy>
  <cp:revision>5</cp:revision>
  <dcterms:created xsi:type="dcterms:W3CDTF">2016-11-01T19:07:22Z</dcterms:created>
  <dcterms:modified xsi:type="dcterms:W3CDTF">2016-11-01T19:51:43Z</dcterms:modified>
</cp:coreProperties>
</file>