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25993-AF0F-4530-A2A5-B6146771C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1CDC31-E11B-4F48-B197-DC4E74B2D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B453B-FE67-4D6D-A2AF-AD4D4DB7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AABE0-1AA9-48CF-B784-7A55C07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AFD468-3D69-4D85-ACA6-26563454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98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B5FA8-C3DF-4E04-AFE0-EAEAE70D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42711E-F8AA-4731-871C-D67EB4A2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19CF42-BD3C-4D19-9A01-00A383AF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4742FF-BBE7-40EE-8DA4-B05C6BA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8BEADB-2460-403D-8B11-074867FA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55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9D459E-D8A0-4003-9A70-3356348A1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AA12E0-7F2A-41B4-8E1F-8E662809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E6FAA-667B-4F64-B384-6C4E0091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F33DA1-0AAE-4699-883C-483B6AA2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EC2EF-1D62-438D-9D41-CC37D1D8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AB249-3CFC-409D-B852-43508DB0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6FE9F-D65F-4B34-B563-3D74C7CA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3941E-45DB-4D8B-9FF8-AD16290A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22AFE2-FEDE-48C0-99EA-847D7757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05513-1443-4BDF-8A08-80EA6091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6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5155E-A27E-427F-9A13-A754721A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4CB59-D88E-442E-83D9-3FB60C12C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F83C9-05C6-42D7-B391-9B1DCB60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17642F-277A-4F7A-BAEC-133A9B88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6159E0-6D24-4F88-8A74-CE82728A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85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93601-AA32-4B66-B899-EDCBBFB4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0A700-EFE2-4E15-9B5B-E21468FC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ABDD28-4C69-4C6A-B21A-A608EB57A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57CDE7-25A6-43E7-9478-58281281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833FA-DB02-40BB-B96A-A5D1EA1A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307B9-67F3-4B40-9429-F61373B2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C927E-25FF-4A79-BB2C-FCD8623F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7EDAEA-28DC-4735-9F99-1CB688C6D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CAF5E7-82BC-4899-9F20-95FF9413A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64E0BF-9DFC-4E7F-A9F9-4AB2DCD3D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8EC1A5-5CA9-4473-A964-A9A01B6D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4CC514-58CC-42CC-9C83-D917C58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EB8FE3-4696-4216-8F2F-65DCD631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9C7515-C829-4593-A8D7-2D18328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F5514-1E18-4531-9472-C4DEB223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D5981F-9B70-40AD-9EA5-7B0D62A0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18FA90-B001-4AC9-AD16-6E618B41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DF318D-26D9-4B91-9B3D-B8D4E88D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9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168887-D500-4227-9E81-C38FB3C7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8D83AD-EFB9-4D75-9B57-1B196306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CB6F95-92EE-40DA-9397-E5701723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73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D2E35-0228-414D-931E-CA9E9615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74A61-D596-4CFB-AC60-DF8B43EB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84DF6-EB25-4B38-B47D-6369449E6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5E40B6-9F66-4700-A02B-6F049B7C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70F92E-A706-4E0C-9965-45B36BCD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D8AAAB-FC17-4D88-B5F0-1F9A2359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4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7F652-C358-49A1-9ACE-2FE035E8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919528-AAEB-4422-909F-35BFB1EE8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D74CEE-4A95-479D-A4D7-AAA97845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00AF11-DFF6-4A41-A651-22D21152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727230-AC38-4EED-95C0-8424A752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7436FD-0469-4738-A6D1-BF80A3D2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90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5C3D3D-740E-441A-80FA-4D73DF9B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79A03-0706-42F9-8291-71B0FB3E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FB0EC-A940-48A6-B1CE-D3F7042AB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A9FB5-88ED-45E0-AA8F-E9892AF1762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325E6-7878-4E9B-AAF6-A0BABC022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18D58F-9273-424F-8CBE-EAADD0B9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7E0A-BF97-4D80-99D4-FA3E63EC7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98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elle 43">
            <a:extLst>
              <a:ext uri="{FF2B5EF4-FFF2-40B4-BE49-F238E27FC236}">
                <a16:creationId xmlns:a16="http://schemas.microsoft.com/office/drawing/2014/main" id="{AF0454AF-5ED1-4F22-A855-E0BD6F468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88691"/>
              </p:ext>
            </p:extLst>
          </p:nvPr>
        </p:nvGraphicFramePr>
        <p:xfrm>
          <a:off x="2181922" y="62182"/>
          <a:ext cx="1670694" cy="31276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0694">
                  <a:extLst>
                    <a:ext uri="{9D8B030D-6E8A-4147-A177-3AD203B41FA5}">
                      <a16:colId xmlns:a16="http://schemas.microsoft.com/office/drawing/2014/main" val="1225445608"/>
                    </a:ext>
                  </a:extLst>
                </a:gridCol>
              </a:tblGrid>
              <a:tr h="358263">
                <a:tc>
                  <a:txBody>
                    <a:bodyPr/>
                    <a:lstStyle/>
                    <a:p>
                      <a:r>
                        <a:rPr lang="de-DE" dirty="0" err="1"/>
                        <a:t>Characters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02394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r>
                        <a:rPr lang="de-DE" dirty="0" err="1"/>
                        <a:t>character_id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05625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movie_id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4782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04375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94475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Word </a:t>
                      </a:r>
                      <a:r>
                        <a:rPr lang="de-DE" dirty="0" err="1"/>
                        <a:t>count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66641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occourences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82588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isTop10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6768"/>
                  </a:ext>
                </a:extLst>
              </a:tr>
            </a:tbl>
          </a:graphicData>
        </a:graphic>
      </p:graphicFrame>
      <p:graphicFrame>
        <p:nvGraphicFramePr>
          <p:cNvPr id="45" name="Tabelle 44">
            <a:extLst>
              <a:ext uri="{FF2B5EF4-FFF2-40B4-BE49-F238E27FC236}">
                <a16:creationId xmlns:a16="http://schemas.microsoft.com/office/drawing/2014/main" id="{32254928-4E95-480D-B7AB-A1D5E040B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67768"/>
              </p:ext>
            </p:extLst>
          </p:nvPr>
        </p:nvGraphicFramePr>
        <p:xfrm>
          <a:off x="4314060" y="931197"/>
          <a:ext cx="1981712" cy="19439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712">
                  <a:extLst>
                    <a:ext uri="{9D8B030D-6E8A-4147-A177-3AD203B41FA5}">
                      <a16:colId xmlns:a16="http://schemas.microsoft.com/office/drawing/2014/main" val="1225445608"/>
                    </a:ext>
                  </a:extLst>
                </a:gridCol>
              </a:tblGrid>
              <a:tr h="358263">
                <a:tc>
                  <a:txBody>
                    <a:bodyPr/>
                    <a:lstStyle/>
                    <a:p>
                      <a:r>
                        <a:rPr lang="de-DE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02394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movie_id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05625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movie_title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4782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04375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script_link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94475"/>
                  </a:ext>
                </a:extLst>
              </a:tr>
            </a:tbl>
          </a:graphicData>
        </a:graphic>
      </p:graphicFrame>
      <p:graphicFrame>
        <p:nvGraphicFramePr>
          <p:cNvPr id="47" name="Tabelle 46">
            <a:extLst>
              <a:ext uri="{FF2B5EF4-FFF2-40B4-BE49-F238E27FC236}">
                <a16:creationId xmlns:a16="http://schemas.microsoft.com/office/drawing/2014/main" id="{0ADE02F0-3A34-4564-AE84-00805D904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85481"/>
              </p:ext>
            </p:extLst>
          </p:nvPr>
        </p:nvGraphicFramePr>
        <p:xfrm>
          <a:off x="6968483" y="931197"/>
          <a:ext cx="3041595" cy="47058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1595">
                  <a:extLst>
                    <a:ext uri="{9D8B030D-6E8A-4147-A177-3AD203B41FA5}">
                      <a16:colId xmlns:a16="http://schemas.microsoft.com/office/drawing/2014/main" val="1225445608"/>
                    </a:ext>
                  </a:extLst>
                </a:gridCol>
              </a:tblGrid>
              <a:tr h="358263">
                <a:tc>
                  <a:txBody>
                    <a:bodyPr/>
                    <a:lstStyle/>
                    <a:p>
                      <a:r>
                        <a:rPr lang="de-DE" dirty="0"/>
                        <a:t>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02394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r>
                        <a:rPr lang="de-DE" dirty="0" err="1"/>
                        <a:t>movie_id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05625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character_count_total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273880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character_count_m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76158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character_count_f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25238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character_percentage_m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85977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character_percentage_f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4782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r>
                        <a:rPr lang="de-DE" dirty="0" err="1"/>
                        <a:t>word_count_total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04375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word_count_dialouge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94475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dialouge_percentage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74591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word_percentage_dialouge_m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73045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word_percentage_dialouge_f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43920"/>
                  </a:ext>
                </a:extLst>
              </a:tr>
            </a:tbl>
          </a:graphicData>
        </a:graphic>
      </p:graphicFrame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55BE115B-7C02-4B7F-B451-49E0129107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0096" y="1728601"/>
            <a:ext cx="473962" cy="2268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2AA262E-D424-45D6-98C1-35483EFCB2A1}"/>
              </a:ext>
            </a:extLst>
          </p:cNvPr>
          <p:cNvCxnSpPr/>
          <p:nvPr/>
        </p:nvCxnSpPr>
        <p:spPr>
          <a:xfrm>
            <a:off x="6291815" y="1534952"/>
            <a:ext cx="68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2978D31C-9CC4-463A-9761-2547DEF17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49966"/>
              </p:ext>
            </p:extLst>
          </p:nvPr>
        </p:nvGraphicFramePr>
        <p:xfrm>
          <a:off x="2222646" y="3457308"/>
          <a:ext cx="1617447" cy="15494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7447">
                  <a:extLst>
                    <a:ext uri="{9D8B030D-6E8A-4147-A177-3AD203B41FA5}">
                      <a16:colId xmlns:a16="http://schemas.microsoft.com/office/drawing/2014/main" val="1225445608"/>
                    </a:ext>
                  </a:extLst>
                </a:gridCol>
              </a:tblGrid>
              <a:tr h="358263">
                <a:tc>
                  <a:txBody>
                    <a:bodyPr/>
                    <a:lstStyle/>
                    <a:p>
                      <a:r>
                        <a:rPr lang="de-DE" dirty="0" err="1"/>
                        <a:t>dialouge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02394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r>
                        <a:rPr lang="de-DE" dirty="0" err="1"/>
                        <a:t>movie_id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05625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chacacter_id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4782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text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42493"/>
                  </a:ext>
                </a:extLst>
              </a:tr>
            </a:tbl>
          </a:graphicData>
        </a:graphic>
      </p:graphicFrame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591F1D0-5F96-4763-B54D-8BB7FC37CF99}"/>
              </a:ext>
            </a:extLst>
          </p:cNvPr>
          <p:cNvGrpSpPr/>
          <p:nvPr/>
        </p:nvGrpSpPr>
        <p:grpSpPr>
          <a:xfrm>
            <a:off x="3840093" y="586740"/>
            <a:ext cx="486489" cy="948212"/>
            <a:chOff x="3840093" y="586740"/>
            <a:chExt cx="486489" cy="948212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27B3A25-1128-4987-8C86-ECA9A2BB6A23}"/>
                </a:ext>
              </a:extLst>
            </p:cNvPr>
            <p:cNvCxnSpPr>
              <a:cxnSpLocks/>
            </p:cNvCxnSpPr>
            <p:nvPr/>
          </p:nvCxnSpPr>
          <p:spPr>
            <a:xfrm>
              <a:off x="4069456" y="586740"/>
              <a:ext cx="0" cy="94059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6C368E48-4DEA-4CC5-AEBF-89F9B8963BA7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93" y="594360"/>
              <a:ext cx="24950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73A9D133-4A22-4345-B543-EF0C2ED69EE0}"/>
                </a:ext>
              </a:extLst>
            </p:cNvPr>
            <p:cNvCxnSpPr>
              <a:cxnSpLocks/>
            </p:cNvCxnSpPr>
            <p:nvPr/>
          </p:nvCxnSpPr>
          <p:spPr>
            <a:xfrm>
              <a:off x="4046220" y="1534952"/>
              <a:ext cx="28036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41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Deborah Chrystall Djon</dc:creator>
  <cp:lastModifiedBy>Deborah Chrystall Djon</cp:lastModifiedBy>
  <cp:revision>3</cp:revision>
  <dcterms:created xsi:type="dcterms:W3CDTF">2021-10-16T22:08:20Z</dcterms:created>
  <dcterms:modified xsi:type="dcterms:W3CDTF">2021-11-05T01:41:14Z</dcterms:modified>
</cp:coreProperties>
</file>