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QuickStyle+xml"/>
  <Override PartName="/ppt/viewProps.xml" ContentType="application/vnd.openxmlformats-officedocument.presentationml.viewProps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D661BDEE-6C27-47E8-942B-4A4266DF38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 bwMode="auto"/>
    </dgm:pt>
    <dgm:pt modelId="{74154247-96FE-4A7C-B4F2-BB9D29A9A008}" type="node">
      <dgm:prSet phldr="1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2729"/>
            </a:spcAft>
            <a:defRPr/>
          </a:pPr>
          <a:endParaRPr/>
        </a:p>
      </dgm:t>
    </dgm:pt>
    <dgm:pt modelId="{C7C39EF2-94EC-4C6F-802C-5A155B1E749C}" type="parTrans" cxnId="{0B6CAECB-E5B7-40CD-8BC6-92EF686B7461}">
      <dgm:prSet/>
      <dgm:spPr bwMode="auto"/>
    </dgm:pt>
    <dgm:pt modelId="{5296F743-7B93-4303-B1E6-0EB57862A76C}" type="sibTrans" cxnId="{0B6CAECB-E5B7-40CD-8BC6-92EF686B7461}">
      <dgm:prSet/>
      <dgm:spPr bwMode="auto"/>
    </dgm:pt>
    <dgm:pt modelId="{10311E21-2BB3-442D-8445-C6CE1D6CAFB1}" type="node">
      <dgm:prSet phldr="1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2729"/>
            </a:spcAft>
            <a:defRPr/>
          </a:pPr>
          <a:endParaRPr/>
        </a:p>
      </dgm:t>
    </dgm:pt>
    <dgm:pt modelId="{80A180FE-281B-4FCE-8865-A6432D4A9C7C}" type="parTrans" cxnId="{6C25B2B9-140C-46E7-B866-6F5F446E17A1}">
      <dgm:prSet/>
      <dgm:spPr bwMode="auto"/>
    </dgm:pt>
    <dgm:pt modelId="{2EDFFE38-84AB-416F-BBB6-08F40D9086B6}" type="sibTrans" cxnId="{6C25B2B9-140C-46E7-B866-6F5F446E17A1}">
      <dgm:prSet/>
      <dgm:spPr bwMode="auto"/>
    </dgm:pt>
    <dgm:pt modelId="{404DA489-CF46-4450-8872-E75D9479CDA6}" type="node">
      <dgm:prSet phldr="1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2729"/>
            </a:spcAft>
            <a:defRPr/>
          </a:pPr>
          <a:endParaRPr/>
        </a:p>
      </dgm:t>
    </dgm:pt>
    <dgm:pt modelId="{D77D4358-AAB3-4C26-81F2-F4A586CD49A1}" type="parTrans" cxnId="{26290EB4-EC14-4988-9953-3725242B3E84}">
      <dgm:prSet/>
      <dgm:spPr bwMode="auto"/>
    </dgm:pt>
    <dgm:pt modelId="{941A6C0E-7DE9-4B82-BBD2-C94D73525002}" type="sibTrans" cxnId="{26290EB4-EC14-4988-9953-3725242B3E84}">
      <dgm:prSet/>
      <dgm:spPr bwMode="auto"/>
    </dgm:pt>
    <dgm:pt modelId="{A94774B3-FBAE-4636-922D-B5C581B020C3}" type="pres">
      <dgm:prSet presAssocID="{D661BDEE-6C27-47E8-942B-4A4266DF38F3}" presName="linearFlow" presStyleCnt="0">
        <dgm:presLayoutVars>
          <dgm:dir val="norm"/>
          <dgm:resizeHandles val="exact"/>
        </dgm:presLayoutVars>
      </dgm:prSet>
      <dgm:spPr bwMode="auto"/>
    </dgm:pt>
    <dgm:pt modelId="{6BD07645-F23E-4354-AA5F-ABB5AAEF2CE9}" type="pres">
      <dgm:prSet presAssocID="{74154247-96FE-4A7C-B4F2-BB9D29A9A008}" presName="composite" presStyleCnt="0"/>
      <dgm:spPr bwMode="auto"/>
    </dgm:pt>
    <dgm:pt modelId="{082946DB-64BE-4956-A1E2-766551FCD212}" type="pres">
      <dgm:prSet presAssocID="{74154247-96FE-4A7C-B4F2-BB9D29A9A008}" presName="imgShp" presStyleLbl="fgImgPlace1" presStyleIdx="0" presStyleCnt="3"/>
      <dgm:spPr bwMode="auto"/>
    </dgm:pt>
    <dgm:pt modelId="{ABB4641E-3086-4183-A83E-5A74D3F8586A}" type="pres">
      <dgm:prSet presAssocID="{74154247-96FE-4A7C-B4F2-BB9D29A9A008}" presName="txShp" presStyleLbl="node1" presStyleIdx="0" presStyleCnt="3">
        <dgm:presLayoutVars>
          <dgm:bulletEnabled val="1"/>
        </dgm:presLayoutVars>
      </dgm:prSet>
      <dgm:spPr bwMode="auto"/>
    </dgm:pt>
    <dgm:pt modelId="{B9560474-CC95-45D9-A6F2-E5B112A23F84}" type="pres">
      <dgm:prSet presAssocID="{5296F743-7B93-4303-B1E6-0EB57862A76C}" presName="spacing" presStyleCnt="0"/>
      <dgm:spPr bwMode="auto"/>
    </dgm:pt>
    <dgm:pt modelId="{D98ACE54-9F99-4A9E-B5A6-B91093317956}" type="pres">
      <dgm:prSet presAssocID="{10311E21-2BB3-442D-8445-C6CE1D6CAFB1}" presName="composite" presStyleCnt="0"/>
      <dgm:spPr bwMode="auto"/>
    </dgm:pt>
    <dgm:pt modelId="{640623D1-3FCB-4EB8-A418-E2DB7BB82198}" type="pres">
      <dgm:prSet presAssocID="{10311E21-2BB3-442D-8445-C6CE1D6CAFB1}" presName="imgShp" presStyleLbl="fgImgPlace1" presStyleIdx="1" presStyleCnt="3"/>
      <dgm:spPr bwMode="auto"/>
    </dgm:pt>
    <dgm:pt modelId="{7F46C03F-0E41-4A02-9C45-31706F63B077}" type="pres">
      <dgm:prSet presAssocID="{10311E21-2BB3-442D-8445-C6CE1D6CAFB1}" presName="txShp" presStyleLbl="node1" presStyleIdx="1" presStyleCnt="3">
        <dgm:presLayoutVars>
          <dgm:bulletEnabled val="1"/>
        </dgm:presLayoutVars>
      </dgm:prSet>
      <dgm:spPr bwMode="auto"/>
    </dgm:pt>
    <dgm:pt modelId="{8C3034DB-23D8-4A61-B560-8EF102805AFD}" type="pres">
      <dgm:prSet presAssocID="{2EDFFE38-84AB-416F-BBB6-08F40D9086B6}" presName="spacing" presStyleCnt="0"/>
      <dgm:spPr bwMode="auto"/>
    </dgm:pt>
    <dgm:pt modelId="{D388513D-8C46-442C-B059-1EDBA223F13B}" type="pres">
      <dgm:prSet presAssocID="{404DA489-CF46-4450-8872-E75D9479CDA6}" presName="composite" presStyleCnt="0"/>
      <dgm:spPr bwMode="auto"/>
    </dgm:pt>
    <dgm:pt modelId="{A5B5FF3E-864F-4F3C-98F7-C4225F46748E}" type="pres">
      <dgm:prSet presAssocID="{404DA489-CF46-4450-8872-E75D9479CDA6}" presName="imgShp" presStyleLbl="fgImgPlace1" presStyleIdx="2" presStyleCnt="3"/>
      <dgm:spPr bwMode="auto"/>
    </dgm:pt>
    <dgm:pt modelId="{DA4AE660-124D-4407-A947-DB0838DAED1C}" type="pres">
      <dgm:prSet presAssocID="{404DA489-CF46-4450-8872-E75D9479CDA6}" presName="txShp" presStyleLbl="node1" presStyleIdx="2" presStyleCnt="3">
        <dgm:presLayoutVars>
          <dgm:bulletEnabled val="1"/>
        </dgm:presLayoutVars>
      </dgm:prSet>
      <dgm:spPr bwMode="auto"/>
    </dgm:pt>
  </dgm:ptLst>
  <dgm:cxnLst>
    <dgm:cxn modelId="{C9E27410-AEAD-4219-93D8-3E2C10243099}" type="presOf" srcId="{74154247-96FE-4A7C-B4F2-BB9D29A9A008}" destId="{ABB4641E-3086-4183-A83E-5A74D3F8586A}" srcOrd="0" destOrd="0" presId="urn:microsoft.com/office/officeart/2005/8/layout/vList3"/>
    <dgm:cxn modelId="{73E32322-F221-495C-A2E3-8A50E8A62743}" type="presOf" srcId="{10311E21-2BB3-442D-8445-C6CE1D6CAFB1}" destId="{7F46C03F-0E41-4A02-9C45-31706F63B077}" srcOrd="0" destOrd="0" presId="urn:microsoft.com/office/officeart/2005/8/layout/vList3"/>
    <dgm:cxn modelId="{A9834029-F754-440A-8790-FD149FC8F9A8}" type="presOf" srcId="{D661BDEE-6C27-47E8-942B-4A4266DF38F3}" destId="{A94774B3-FBAE-4636-922D-B5C581B020C3}" srcOrd="0" destOrd="0" presId="urn:microsoft.com/office/officeart/2005/8/layout/vList3"/>
    <dgm:cxn modelId="{AC94D99F-46F2-4238-A14C-3AF0FCC366E1}" type="presOf" srcId="{404DA489-CF46-4450-8872-E75D9479CDA6}" destId="{DA4AE660-124D-4407-A947-DB0838DAED1C}" srcOrd="0" destOrd="0" presId="urn:microsoft.com/office/officeart/2005/8/layout/vList3"/>
    <dgm:cxn modelId="{26290EB4-EC14-4988-9953-3725242B3E84}" type="parOf" srcId="{D661BDEE-6C27-47E8-942B-4A4266DF38F3}" destId="{404DA489-CF46-4450-8872-E75D9479CDA6}" srcOrd="2" destOrd="0" parTransId="{D77D4358-AAB3-4C26-81F2-F4A586CD49A1}" sibTransId="{941A6C0E-7DE9-4B82-BBD2-C94D73525002}"/>
    <dgm:cxn modelId="{6C25B2B9-140C-46E7-B866-6F5F446E17A1}" type="parOf" srcId="{D661BDEE-6C27-47E8-942B-4A4266DF38F3}" destId="{10311E21-2BB3-442D-8445-C6CE1D6CAFB1}" srcOrd="1" destOrd="0" parTransId="{80A180FE-281B-4FCE-8865-A6432D4A9C7C}" sibTransId="{2EDFFE38-84AB-416F-BBB6-08F40D9086B6}"/>
    <dgm:cxn modelId="{0B6CAECB-E5B7-40CD-8BC6-92EF686B7461}" type="parOf" srcId="{D661BDEE-6C27-47E8-942B-4A4266DF38F3}" destId="{74154247-96FE-4A7C-B4F2-BB9D29A9A008}" srcOrd="0" destOrd="0" parTransId="{C7C39EF2-94EC-4C6F-802C-5A155B1E749C}" sibTransId="{5296F743-7B93-4303-B1E6-0EB57862A76C}"/>
    <dgm:cxn modelId="{DFB1C369-BADA-4343-8AD4-233D03AB4E09}" type="presParOf" srcId="{A94774B3-FBAE-4636-922D-B5C581B020C3}" destId="{6BD07645-F23E-4354-AA5F-ABB5AAEF2CE9}" srcOrd="0" destOrd="0" presId="urn:microsoft.com/office/officeart/2005/8/layout/vList3"/>
    <dgm:cxn modelId="{17923468-F6EA-4C60-A6EC-459F6EA6718A}" type="presParOf" srcId="{6BD07645-F23E-4354-AA5F-ABB5AAEF2CE9}" destId="{082946DB-64BE-4956-A1E2-766551FCD212}" srcOrd="0" destOrd="0" presId="urn:microsoft.com/office/officeart/2005/8/layout/vList3"/>
    <dgm:cxn modelId="{28BF824F-7CD7-42EE-A154-1986421E4E17}" type="presParOf" srcId="{6BD07645-F23E-4354-AA5F-ABB5AAEF2CE9}" destId="{ABB4641E-3086-4183-A83E-5A74D3F8586A}" srcOrd="1" destOrd="0" presId="urn:microsoft.com/office/officeart/2005/8/layout/vList3"/>
    <dgm:cxn modelId="{C0A2711F-9569-4A33-9432-895361FB46B1}" type="presParOf" srcId="{A94774B3-FBAE-4636-922D-B5C581B020C3}" destId="{B9560474-CC95-45D9-A6F2-E5B112A23F84}" srcOrd="1" destOrd="0" presId="urn:microsoft.com/office/officeart/2005/8/layout/vList3"/>
    <dgm:cxn modelId="{BF089E6C-DDF8-4E2A-97D6-06E595498B1A}" type="presParOf" srcId="{A94774B3-FBAE-4636-922D-B5C581B020C3}" destId="{D98ACE54-9F99-4A9E-B5A6-B91093317956}" srcOrd="2" destOrd="0" presId="urn:microsoft.com/office/officeart/2005/8/layout/vList3"/>
    <dgm:cxn modelId="{87D80349-0D3C-479E-9DC8-0F6AB6DB0ED0}" type="presParOf" srcId="{D98ACE54-9F99-4A9E-B5A6-B91093317956}" destId="{640623D1-3FCB-4EB8-A418-E2DB7BB82198}" srcOrd="0" destOrd="0" presId="urn:microsoft.com/office/officeart/2005/8/layout/vList3"/>
    <dgm:cxn modelId="{97615C54-76FD-4A0C-AAC3-D8E739F9D898}" type="presParOf" srcId="{D98ACE54-9F99-4A9E-B5A6-B91093317956}" destId="{7F46C03F-0E41-4A02-9C45-31706F63B077}" srcOrd="1" destOrd="0" presId="urn:microsoft.com/office/officeart/2005/8/layout/vList3"/>
    <dgm:cxn modelId="{F08541F1-A69D-4DB5-9FA4-1ED533CFE4B7}" type="presParOf" srcId="{A94774B3-FBAE-4636-922D-B5C581B020C3}" destId="{8C3034DB-23D8-4A61-B560-8EF102805AFD}" srcOrd="3" destOrd="0" presId="urn:microsoft.com/office/officeart/2005/8/layout/vList3"/>
    <dgm:cxn modelId="{6473ADF9-E2DE-4776-A02D-E6545024790F}" type="presParOf" srcId="{A94774B3-FBAE-4636-922D-B5C581B020C3}" destId="{D388513D-8C46-442C-B059-1EDBA223F13B}" srcOrd="4" destOrd="0" presId="urn:microsoft.com/office/officeart/2005/8/layout/vList3"/>
    <dgm:cxn modelId="{9992FCE5-74EA-47FB-8BE4-FD39A1127C0B}" type="presParOf" srcId="{D388513D-8C46-442C-B059-1EDBA223F13B}" destId="{A5B5FF3E-864F-4F3C-98F7-C4225F46748E}" srcOrd="0" destOrd="0" presId="urn:microsoft.com/office/officeart/2005/8/layout/vList3"/>
    <dgm:cxn modelId="{7B415EF5-B3BE-442A-A7F8-AE4B3889F1E5}" type="presParOf" srcId="{D388513D-8C46-442C-B059-1EDBA223F13B}" destId="{DA4AE660-124D-4407-A947-DB0838DAED1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311448327" name=""/>
      <dsp:cNvGrpSpPr/>
    </dsp:nvGrpSpPr>
    <dsp:grpSpPr bwMode="auto">
      <a:xfrm flipH="0" flipV="0">
        <a:off x="0" y="0"/>
        <a:ext cx="6274538" cy="4183025"/>
        <a:chOff x="0" y="0"/>
        <a:chExt cx="6274538" cy="4183025"/>
      </a:xfrm>
    </dsp:grpSpPr>
    <dsp:sp modelId="{ABB4641E-3086-4183-A83E-5A74D3F8586A}">
      <dsp:nvSpPr>
        <dsp:cNvPr id="0" name=""/>
        <dsp:cNvSpPr/>
      </dsp:nvSpPr>
      <dsp:spPr bwMode="auto">
        <a:xfrm rot="10799990" flipH="0" flipV="0">
          <a:off x="1341713" y="0"/>
          <a:ext cx="4172567" cy="1162915"/>
        </a:xfrm>
        <a:prstGeom prst="homePlate">
          <a:avLst>
            <a:gd name="adj" fmla="val 5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664295" tIns="205739" rIns="384048" bIns="205739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2267"/>
            </a:spcAft>
            <a:defRPr/>
          </a:pPr>
          <a:endParaRPr sz="5400"/>
        </a:p>
      </dsp:txBody>
      <dsp:txXfrm rot="10799990">
        <a:off x="1632443" y="0"/>
        <a:ext cx="3881838" cy="1162915"/>
      </dsp:txXfrm>
    </dsp:sp>
    <dsp:sp modelId="{082946DB-64BE-4956-A1E2-766551FCD212}">
      <dsp:nvSpPr>
        <dsp:cNvPr id="0" name=""/>
        <dsp:cNvSpPr/>
      </dsp:nvSpPr>
      <dsp:spPr bwMode="auto">
        <a:xfrm rot="0" flipH="0" flipV="0">
          <a:off x="760255" y="0"/>
          <a:ext cx="1162915" cy="1162915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rgbClr val="000000"/>
        </a:effectRef>
        <a:fontRef idx="minor"/>
      </dsp:style>
    </dsp:sp>
    <dsp:sp modelId="{7F46C03F-0E41-4A02-9C45-31706F63B077}">
      <dsp:nvSpPr>
        <dsp:cNvPr id="0" name=""/>
        <dsp:cNvSpPr/>
      </dsp:nvSpPr>
      <dsp:spPr bwMode="auto">
        <a:xfrm rot="10799990" flipH="0" flipV="0">
          <a:off x="1341713" y="1510054"/>
          <a:ext cx="4172567" cy="1162915"/>
        </a:xfrm>
        <a:prstGeom prst="homePlate">
          <a:avLst>
            <a:gd name="adj" fmla="val 5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664295" tIns="205739" rIns="384048" bIns="205739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2267"/>
            </a:spcAft>
            <a:defRPr/>
          </a:pPr>
          <a:endParaRPr sz="5400"/>
        </a:p>
      </dsp:txBody>
      <dsp:txXfrm rot="10799990">
        <a:off x="1632443" y="1510054"/>
        <a:ext cx="3881838" cy="1162915"/>
      </dsp:txXfrm>
    </dsp:sp>
    <dsp:sp modelId="{640623D1-3FCB-4EB8-A418-E2DB7BB82198}">
      <dsp:nvSpPr>
        <dsp:cNvPr id="0" name=""/>
        <dsp:cNvSpPr/>
      </dsp:nvSpPr>
      <dsp:spPr bwMode="auto">
        <a:xfrm rot="0" flipH="0" flipV="0">
          <a:off x="760255" y="1510054"/>
          <a:ext cx="1162915" cy="1162915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rgbClr val="000000"/>
        </a:effectRef>
        <a:fontRef idx="minor"/>
      </dsp:style>
    </dsp:sp>
    <dsp:sp modelId="{DA4AE660-124D-4407-A947-DB0838DAED1C}">
      <dsp:nvSpPr>
        <dsp:cNvPr id="0" name=""/>
        <dsp:cNvSpPr/>
      </dsp:nvSpPr>
      <dsp:spPr bwMode="auto">
        <a:xfrm rot="10799990" flipH="0" flipV="0">
          <a:off x="1341713" y="3020109"/>
          <a:ext cx="4172567" cy="1162915"/>
        </a:xfrm>
        <a:prstGeom prst="homePlate">
          <a:avLst>
            <a:gd name="adj" fmla="val 5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664295" tIns="205739" rIns="384048" bIns="205739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2267"/>
            </a:spcAft>
            <a:defRPr/>
          </a:pPr>
          <a:endParaRPr sz="5400"/>
        </a:p>
      </dsp:txBody>
      <dsp:txXfrm rot="10799990">
        <a:off x="1632443" y="3020109"/>
        <a:ext cx="3881838" cy="1162915"/>
      </dsp:txXfrm>
    </dsp:sp>
    <dsp:sp modelId="{A5B5FF3E-864F-4F3C-98F7-C4225F46748E}">
      <dsp:nvSpPr>
        <dsp:cNvPr id="0" name=""/>
        <dsp:cNvSpPr/>
      </dsp:nvSpPr>
      <dsp:spPr bwMode="auto">
        <a:xfrm rot="0" flipH="0" flipV="0">
          <a:off x="760255" y="3020109"/>
          <a:ext cx="1162915" cy="1162915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rgbClr val="00000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linearFlow">
    <dgm:alg type="lin">
      <dgm:param type="linDir" val="fromT"/>
      <dgm:param type="vertAlign" val="mid"/>
      <dgm:param type="horzAlign" val="ctr"/>
    </dgm:alg>
    <dgm:shape rot="0.000000" type="none" r:blip="" blipPhldr="0" lkTxEntry="0" zOrderOff="0" hideGeom="0">
      <dgm:adjLst/>
    </dgm:shape>
    <dgm:presOf/>
    <dgm:constrLst>
      <dgm:constr type="w" for="ch" forName="composite" ptType="all" refPtType="all" refType="w" refFor="self" op="none" fact="1.000000" val="0"/>
      <dgm:constr type="h" for="ch" forName="composite" ptType="all" refPtType="all" refType="h" refFor="self" op="none" fact="1.000000" val="0"/>
      <dgm:constr type="h" for="ch" forName="spacing" ptType="all" refPtType="all" refType="h" refFor="ch" refForName="composite" op="none" fact="0.250000" val="0"/>
      <dgm:constr type="h" for="ch" forName="spacing" ptType="all" refPtType="all" refType="w" refFor="self" op="lte" fact="0.100000" val="0"/>
      <dgm:constr type="primFontSz" for="des" ptType="node" refPtType="all" refType="none" refFor="self" op="equ" fact="1.000000" val="65"/>
    </dgm:constrLst>
    <dgm:ruleLst/>
    <dgm:varLst>
      <dgm:dir val="norm"/>
      <dgm:resizeHandles val="exact"/>
    </dgm:varLst>
    <dgm:forEach name="Name0" axis="ch" ptType="node">
      <dgm:layoutNode name="composite">
        <dgm:alg type="composite"/>
        <dgm:shape rot="0.000000" type="none" r:blip="" blipPhldr="0" lkTxEntry="0" zOrderOff="0" hideGeom="0">
          <dgm:adjLst/>
        </dgm:shape>
        <dgm:presOf/>
        <dgm:ruleLst/>
        <dgm:choose name="Name1">
          <dgm:if name="Name2" func="var" arg="dir" op="equ" val="norm">
            <dgm:constrLst>
              <dgm:constr type="w" for="ch" forName="imgShp" ptType="all" refPtType="all" refType="w" refFor="self" op="none" fact="0.335000" val="0"/>
              <dgm:constr type="h" for="ch" forName="imgShp" ptType="all" refPtType="all" refType="w" refFor="ch" refForName="imgShp" op="equ" fact="1.000000" val="0"/>
              <dgm:constr type="h" for="ch" forName="imgShp" ptType="all" refPtType="all" refType="h" refFor="self" op="lte" fact="1.000000" val="0"/>
              <dgm:constr type="ctrY" for="ch" forName="imgShp" ptType="all" refPtType="all" refType="h" refFor="self" op="none" fact="0.500000" val="0"/>
              <dgm:constr type="l" for="ch" forName="imgShp" ptType="all" refPtType="all" refType="none" refFor="self" op="none" fact="1.000000" val="0"/>
              <dgm:constr type="w" for="ch" forName="txShp" ptType="all" refPtType="all" refType="w" refFor="self" op="equ" fact="0.665000" val="0"/>
              <dgm:constr type="h" for="ch" forName="txShp" ptType="all" refPtType="all" refType="h" refFor="ch" refForName="imgShp" op="equ" fact="1.000000" val="0"/>
              <dgm:constr type="ctrY" for="ch" forName="txShp" ptType="all" refPtType="all" refType="h" refFor="self" op="none" fact="0.500000" val="0"/>
              <dgm:constr type="l" for="ch" forName="txShp" ptType="all" refPtType="all" refType="w" refFor="ch" refForName="imgShp" op="none" fact="0.500000" val="0"/>
              <dgm:constr type="lMarg" for="ch" forName="txShp" ptType="all" refPtType="all" refType="w" refFor="ch" refForName="imgShp" op="none" fact="1.250000" val="0"/>
            </dgm:constrLst>
          </dgm:if>
          <dgm:else name="Name3">
            <dgm:constrLst>
              <dgm:constr type="w" for="ch" forName="imgShp" ptType="all" refPtType="all" refType="w" refFor="self" op="none" fact="0.335000" val="0"/>
              <dgm:constr type="h" for="ch" forName="imgShp" ptType="all" refPtType="all" refType="w" refFor="ch" refForName="imgShp" op="equ" fact="1.000000" val="0"/>
              <dgm:constr type="h" for="ch" forName="imgShp" ptType="all" refPtType="all" refType="h" refFor="self" op="lte" fact="1.000000" val="0"/>
              <dgm:constr type="ctrY" for="ch" forName="imgShp" ptType="all" refPtType="all" refType="h" refFor="self" op="none" fact="0.500000" val="0"/>
              <dgm:constr type="r" for="ch" forName="imgShp" ptType="all" refPtType="all" refType="w" refFor="self" op="none" fact="1.000000" val="0"/>
              <dgm:constr type="w" for="ch" forName="txShp" ptType="all" refPtType="all" refType="w" refFor="self" op="equ" fact="0.665000" val="0"/>
              <dgm:constr type="h" for="ch" forName="txShp" ptType="all" refPtType="all" refType="h" refFor="ch" refForName="imgShp" op="equ" fact="1.000000" val="0"/>
              <dgm:constr type="ctrY" for="ch" forName="txShp" ptType="all" refPtType="all" refType="h" refFor="self" op="none" fact="0.500000" val="0"/>
              <dgm:constr type="r" for="ch" forName="txShp" ptType="all" refPtType="all" refType="ctrX" refFor="ch" refForName="imgShp" op="none" fact="1.000000" val="0"/>
              <dgm:constr type="rMarg" for="ch" forName="txShp" ptType="all" refPtType="all" refType="w" refFor="ch" refForName="imgShp" op="none" fact="1.250000" val="0"/>
            </dgm:constrLst>
          </dgm:else>
        </dgm:choose>
        <dgm:layoutNode name="imgShp" styleLbl="fgImgPlace1">
          <dgm:alg type="sp"/>
          <dgm:shape rot="0.000000" type="ellipse" r:blip="" blipPhldr="1" lkTxEntry="0" zOrderOff="0" hideGeom="0">
            <dgm:adjLst/>
          </dgm:shape>
          <dgm:presOf/>
          <dgm:constrLst/>
          <dgm:ruleLst/>
        </dgm:layoutNode>
        <dgm:layoutNode name="txShp">
          <dgm:alg type="tx"/>
          <dgm:presOf axis="desOrSelf" ptType="node"/>
          <dgm:constrLst>
            <dgm:constr type="tMarg" for="self" ptType="all" refPtType="all" refType="primFontSz" refFor="self" op="none" fact="0.300000" val="0"/>
            <dgm:constr type="bMarg" for="self" ptType="all" refPtType="all" refType="primFontSz" refFor="self" op="none" fact="0.300000" val="0"/>
          </dgm:constrLst>
          <dgm:ruleLst>
            <dgm:rule type="primFontSz" for="self" ptType="all" val="5" fact="NaN" max="NaN"/>
          </dgm:ruleLst>
          <dgm:varLst>
            <dgm:bulletEnabled val="1"/>
          </dgm:varLst>
          <dgm:choose name="Name4">
            <dgm:if name="Name5" func="var" arg="dir" op="equ" val="norm">
              <dgm:shape rot="180.000000" type="homePlate" r:blip="" blipPhldr="0" lkTxEntry="0" zOrderOff="-1" hideGeom="0">
                <dgm:adjLst/>
              </dgm:shape>
            </dgm:if>
            <dgm:else name="Name6">
              <dgm:shape rot="0.000000" type="homePlate" r:blip="" blipPhldr="0" lkTxEntry="0" zOrderOff="-1" hideGeom="0">
                <dgm:adjLst/>
              </dgm:shape>
            </dgm:else>
          </dgm:choose>
        </dgm:layoutNode>
      </dgm:layoutNode>
      <dgm:forEach name="Name7" axis="followSib" ptType="sibTrans" cnt="1">
        <dgm:layoutNode name="spacing">
          <dgm:alg type="sp"/>
          <dgm:shape rot="0.000000" type="none" r:blip="" blipPhldr="0" lkTxEntry="0" zOrderOff="0" hideGeom="0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065940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3850867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1192592509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108415862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467297110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4349176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873685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46548874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653487891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97A9C2-5C95-30F8-7566-5522589DEF6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36E444-538B-CA3D-5389-2139BA3B90F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0426720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493509296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89131963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4269238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8675391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099335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479382230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978134057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422464287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1392688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11441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295609231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305035041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408410157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7771965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933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01149605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96128873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371474468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6497484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693305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7762537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095361641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353289229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8452607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644183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104538785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617232627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010693971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51185957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6310496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63473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773561810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80595142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013584417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737176473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038311689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912121294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05371286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5076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402151938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403657429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799206548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617336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958044730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91059670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83678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622591880" name="Marcador de conten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264166772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527622751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889449745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135266782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088505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607658598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942661545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51361860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7407522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53078174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95858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72056270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575388527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105914658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9937451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640290" name="Título 1"/>
          <p:cNvSpPr>
            <a:spLocks noGrp="1"/>
          </p:cNvSpPr>
          <p:nvPr>
            <p:ph type="ctrTitle"/>
          </p:nvPr>
        </p:nvSpPr>
        <p:spPr bwMode="auto">
          <a:xfrm flipH="0" flipV="0">
            <a:off x="1108807" y="1317747"/>
            <a:ext cx="10043019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Evaluación de </a:t>
            </a:r>
            <a:r>
              <a:rPr lang="es-ES" sz="4500" b="1" i="0" u="none" strike="noStrike" cap="none" spc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Modelos de </a:t>
            </a:r>
            <a:br>
              <a:rPr lang="es-ES" sz="4500" b="1" i="0" u="none" strike="noStrike" cap="none" spc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s-ES" sz="4500" b="1" i="0" u="none" strike="noStrike" cap="none" spc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Lenguaje</a:t>
            </a: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en la</a:t>
            </a:r>
            <a:r>
              <a:rPr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lasificación de </a:t>
            </a:r>
            <a:br>
              <a:rPr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</a:t>
            </a: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roblemas de </a:t>
            </a:r>
            <a:r>
              <a:rPr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</a:t>
            </a: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achine Learning</a:t>
            </a:r>
            <a:r>
              <a:rPr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s-ES" sz="4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RAG y Prompt Engineering</a:t>
            </a:r>
            <a:endParaRPr sz="4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5991742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00922" y="4175980"/>
            <a:ext cx="7258788" cy="1655761"/>
          </a:xfrm>
        </p:spPr>
        <p:txBody>
          <a:bodyPr/>
          <a:lstStyle/>
          <a:p>
            <a:pPr>
              <a:defRPr/>
            </a:pPr>
            <a:r>
              <a:rPr sz="2200">
                <a:solidFill>
                  <a:schemeClr val="bg2">
                    <a:lumMod val="50000"/>
                  </a:schemeClr>
                </a:solidFill>
              </a:rPr>
              <a:t>Lic. Deborah Famadas Rodríguez</a:t>
            </a:r>
            <a:endParaRPr sz="220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sz="2200">
                <a:solidFill>
                  <a:schemeClr val="bg2">
                    <a:lumMod val="50000"/>
                  </a:schemeClr>
                </a:solidFill>
              </a:rPr>
              <a:t>Facultad de Matemática y Computación</a:t>
            </a:r>
            <a:endParaRPr sz="220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sz="2200">
                <a:solidFill>
                  <a:schemeClr val="bg2">
                    <a:lumMod val="50000"/>
                  </a:schemeClr>
                </a:solidFill>
              </a:rPr>
              <a:t>Universidad de la Habana</a:t>
            </a:r>
            <a:endParaRPr lang="es-ES"/>
          </a:p>
        </p:txBody>
      </p:sp>
      <p:pic>
        <p:nvPicPr>
          <p:cNvPr id="1508889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0499" y="5617307"/>
            <a:ext cx="1333499" cy="1047749"/>
          </a:xfrm>
          <a:prstGeom prst="rect">
            <a:avLst/>
          </a:prstGeom>
        </p:spPr>
      </p:pic>
      <p:pic>
        <p:nvPicPr>
          <p:cNvPr id="1272386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50769" y="5360865"/>
            <a:ext cx="1495424" cy="1400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2164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LLMs</a:t>
            </a:r>
            <a:r>
              <a:rPr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lang="es-E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Large Language Models</a:t>
            </a:r>
            <a:endParaRPr/>
          </a:p>
        </p:txBody>
      </p:sp>
      <p:sp>
        <p:nvSpPr>
          <p:cNvPr id="1761281368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215533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s-ES" sz="2600" b="0" i="0" u="none" strike="noStrike" cap="none" spc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Los grandes modelos de lenguaje han demostrado capacidades sorprendentes para resolver tareas de lenguaje natural, pero </a:t>
            </a:r>
            <a:r>
              <a:rPr lang="es-ES" sz="26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¿pueden también entender conceptos de machine learning?</a:t>
            </a:r>
            <a:r>
              <a:rPr sz="2600" b="0" i="0" u="none" strike="noStrike" cap="none" spc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s-ES"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¿</a:t>
            </a:r>
            <a:r>
              <a:rPr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Son</a:t>
            </a:r>
            <a:r>
              <a:rPr lang="es-ES"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capa</a:t>
            </a:r>
            <a:r>
              <a:rPr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ces</a:t>
            </a:r>
            <a:r>
              <a:rPr lang="es-ES"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de identificar correctamente el tipo de problema de ML</a:t>
            </a:r>
            <a:r>
              <a:rPr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es-ES"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a partir de la descripción de</a:t>
            </a:r>
            <a:r>
              <a:rPr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l mismo?</a:t>
            </a:r>
            <a:r>
              <a:rPr lang="es-ES" sz="26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.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4421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¿Por qué evaluar LLMs con problemas de Machine Learning?</a:t>
            </a:r>
            <a:endParaRPr/>
          </a:p>
        </p:txBody>
      </p:sp>
      <p:graphicFrame>
        <p:nvGraphicFramePr>
          <p:cNvPr id="137422689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2239596" y="1965242"/>
          <a:ext cx="6274538" cy="4183025"/>
          <a:chOff x="0" y="0"/>
          <a:chExt cx="6274538" cy="418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2025-05-11T13:54:02Z</dcterms:modified>
</cp:coreProperties>
</file>