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theme/theme2.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diagrams/quickStyle2.xml" ContentType="application/vnd.openxmlformats-officedocument.drawingml.diagramQuickStyle+xml"/>
  <Override PartName="/ppt/slides/slide14.xml" ContentType="application/vnd.openxmlformats-officedocument.presentationml.slide+xml"/>
  <Override PartName="/ppt/slideMasters/slideMaster1.xml" ContentType="application/vnd.openxmlformats-officedocument.presentationml.slideMaster+xml"/>
  <Override PartName="/ppt/diagrams/colors2.xml" ContentType="application/vnd.openxmlformats-officedocument.drawingml.diagramColors+xml"/>
  <Override PartName="/ppt/slideLayouts/slideLayout4.xml" ContentType="application/vnd.openxmlformats-officedocument.presentationml.slideLayout+xml"/>
  <Override PartName="/ppt/slides/slide4.xml" ContentType="application/vnd.openxmlformats-officedocument.presentationml.slide+xml"/>
  <Override PartName="/ppt/diagrams/data2.xml" ContentType="application/vnd.openxmlformats-officedocument.drawingml.diagramData+xml"/>
  <Override PartName="/ppt/diagrams/quickStyle1.xml" ContentType="application/vnd.openxmlformats-officedocument.drawingml.diagramQuickStyle+xml"/>
  <Override PartName="/ppt/viewProps.xml" ContentType="application/vnd.openxmlformats-officedocument.presentationml.viewProps+xml"/>
  <Override PartName="/ppt/slides/slide6.xml" ContentType="application/vnd.openxmlformats-officedocument.presentationml.slide+xml"/>
  <Override PartName="/ppt/diagrams/drawing2.xml" ContentType="application/vnd.openxmlformats-officedocument.drawingml.diagramDrawing+xml"/>
  <Override PartName="/ppt/notesSlides/notesSlide18.xml" ContentType="application/vnd.openxmlformats-officedocument.presentationml.notesSlide+xml"/>
  <Override PartName="/ppt/diagrams/layout2.xml" ContentType="application/vnd.openxmlformats-officedocument.drawingml.diagramLayout+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colors1.xml" ContentType="application/vnd.openxmlformats-officedocument.drawingml.diagramColors+xml"/>
  <Override PartName="/ppt/slides/slide19.xml" ContentType="application/vnd.openxmlformats-officedocument.presentationml.slide+xml"/>
  <Override PartName="/ppt/diagrams/data1.xml" ContentType="application/vnd.openxmlformats-officedocument.drawingml.diagramData+xml"/>
  <Override PartName="/ppt/slideLayouts/slideLayout6.xml" ContentType="application/vnd.openxmlformats-officedocument.presentationml.slideLayout+xml"/>
  <Override PartName="/ppt/presProps.xml" ContentType="application/vnd.openxmlformats-officedocument.presentationml.presProps+xml"/>
  <Override PartName="/ppt/diagrams/drawing1.xml" ContentType="application/vnd.openxmlformats-officedocument.drawingml.diagramDrawing+xml"/>
  <Override PartName="/ppt/slides/slide7.xml" ContentType="application/vnd.openxmlformats-officedocument.presentationml.slide+xml"/>
  <Override PartName="/ppt/slides/slide21.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diagrams/_rels/data1.xml.rels><?xml version="1.0" encoding="UTF-8" standalone="yes"?><Relationships xmlns="http://schemas.openxmlformats.org/package/2006/relationships"></Relationships>
</file>

<file path=ppt/diagrams/_rels/data2.xml.rels><?xml version="1.0" encoding="UTF-8" standalone="yes"?><Relationships xmlns="http://schemas.openxmlformats.org/package/2006/relationships"></Relationships>
</file>

<file path=ppt/diagrams/_rels/drawing1.xml.rels><?xml version="1.0" encoding="UTF-8" standalone="yes"?><Relationships xmlns="http://schemas.openxmlformats.org/package/2006/relationships"></Relationships>
</file>

<file path=ppt/diagrams/_rels/drawing2.xml.rels><?xml version="1.0" encoding="UTF-8" standalone="yes"?><Relationships xmlns="http://schemas.openxmlformats.org/package/2006/relationships"></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lignNode1">
    <dgm:fillClrLst hueDir="cw" meth="repeat">
      <a:schemeClr val="accent1"/>
    </dgm:fillClrLst>
    <dgm:linClrLst hueDir="cw" meth="repeat">
      <a:schemeClr val="accent1"/>
    </dgm:linClrLst>
    <dgm:effectClrLst hueDir="cw" meth="span"/>
    <dgm:txLinClrLst hueDir="cw" meth="span"/>
    <dgm:txFillClrLst hueDir="cw" meth="span"/>
    <dgm:txEffectClrLst hueDir="cw" meth="span"/>
  </dgm:styleLbl>
  <dgm:styleLbl name="node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lnNode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vennNode1">
    <dgm:fillClrLst hueDir="cw" meth="repeat">
      <a:schemeClr val="accent1">
        <a:alpha val="50000"/>
      </a:schemeClr>
    </dgm:fillClrLst>
    <dgm:linClrLst hueDir="cw" meth="repeat">
      <a:schemeClr val="lt1"/>
    </dgm:linClrLst>
    <dgm:effectClrLst hueDir="cw" meth="span"/>
    <dgm:txLinClrLst hueDir="cw" meth="span"/>
    <dgm:txFillClrLst hueDir="cw" meth="span"/>
    <dgm:txEffectClrLst hueDir="cw" meth="span"/>
  </dgm:styleLbl>
  <dgm:styleLbl name="node2">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3">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4">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fg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align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bg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fg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bg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sibTrans1D1">
    <dgm:fillClrLst hueDir="cw" meth="repeat">
      <a:schemeClr val="accent1"/>
    </dgm:fillClrLst>
    <dgm:linClrLst hueDir="cw" meth="repeat">
      <a:schemeClr val="accent1"/>
    </dgm:linClrLst>
    <dgm:effectClrLst hueDir="cw" meth="span"/>
    <dgm:txLinClrLst hueDir="cw" meth="span"/>
    <dgm:txFillClrLst hueDir="cw" meth="repeat">
      <a:schemeClr val="tx1"/>
    </dgm:txFillClrLst>
    <dgm:txEffectClrLst hueDir="cw" meth="span"/>
  </dgm:styleLbl>
  <dgm:styleLbl name="callout">
    <dgm:fillClrLst hueDir="cw" meth="repeat">
      <a:schemeClr val="accent1"/>
    </dgm:fillClrLst>
    <dgm:linClrLst hueDir="cw" meth="repeat">
      <a:schemeClr val="accent1">
        <a:tint val="50000"/>
      </a:schemeClr>
    </dgm:linClrLst>
    <dgm:effectClrLst hueDir="cw" meth="span"/>
    <dgm:txLinClrLst hueDir="cw" meth="span"/>
    <dgm:txFillClrLst hueDir="cw" meth="repeat">
      <a:schemeClr val="tx1"/>
    </dgm:txFillClrLst>
    <dgm:txEffectClrLst hueDir="cw" meth="span"/>
  </dgm:styleLbl>
  <dgm:styleLbl name="asst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2">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3">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4">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parCh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repeat">
      <a:schemeClr val="lt1"/>
    </dgm:txFillClrLst>
    <dgm:txEffectClrLst hueDir="cw" meth="span"/>
  </dgm:styleLbl>
  <dgm:styleLbl name="parChTrans2D2">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2D3">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2D4">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1D1">
    <dgm:fillClrLst hueDir="cw" meth="repeat">
      <a:schemeClr val="accent1"/>
    </dgm:fillClrLst>
    <dgm:linClrLst hueDir="cw" meth="repeat">
      <a:schemeClr val="accent1">
        <a:shade val="60000"/>
      </a:schemeClr>
    </dgm:linClrLst>
    <dgm:effectClrLst hueDir="cw" meth="span"/>
    <dgm:txLinClrLst hueDir="cw" meth="span"/>
    <dgm:txFillClrLst hueDir="cw" meth="repeat">
      <a:schemeClr val="tx1"/>
    </dgm:txFillClrLst>
    <dgm:txEffectClrLst hueDir="cw" meth="span"/>
  </dgm:styleLbl>
  <dgm:styleLbl name="parChTrans1D2">
    <dgm:fillClrLst hueDir="cw" meth="repeat">
      <a:schemeClr val="accent1"/>
    </dgm:fillClrLst>
    <dgm:linClrLst hueDir="cw" meth="repeat">
      <a:schemeClr val="accent1">
        <a:shade val="60000"/>
      </a:schemeClr>
    </dgm:linClrLst>
    <dgm:effectClrLst hueDir="cw" meth="span"/>
    <dgm:txLinClrLst hueDir="cw" meth="span"/>
    <dgm:txFillClrLst hueDir="cw" meth="repeat">
      <a:schemeClr val="tx1"/>
    </dgm:txFillClrLst>
    <dgm:txEffectClrLst hueDir="cw" meth="span"/>
  </dgm:styleLbl>
  <dgm:styleLbl name="parChTrans1D3">
    <dgm:fillClrLst hueDir="cw" meth="repeat">
      <a:schemeClr val="accent1"/>
    </dgm:fillClrLst>
    <dgm:linClrLst hueDir="cw" meth="repeat">
      <a:schemeClr val="accent1">
        <a:shade val="80000"/>
      </a:schemeClr>
    </dgm:linClrLst>
    <dgm:effectClrLst hueDir="cw" meth="span"/>
    <dgm:txLinClrLst hueDir="cw" meth="span"/>
    <dgm:txFillClrLst hueDir="cw" meth="repeat">
      <a:schemeClr val="tx1"/>
    </dgm:txFillClrLst>
    <dgm:txEffectClrLst hueDir="cw" meth="span"/>
  </dgm:styleLbl>
  <dgm:styleLbl name="parChTrans1D4">
    <dgm:fillClrLst hueDir="cw" meth="repeat">
      <a:schemeClr val="accent1"/>
    </dgm:fillClrLst>
    <dgm:linClrLst hueDir="cw" meth="repeat">
      <a:schemeClr val="accent1">
        <a:shade val="80000"/>
      </a:schemeClr>
    </dgm:linClrLst>
    <dgm:effectClrLst hueDir="cw" meth="span"/>
    <dgm:txLinClrLst hueDir="cw" meth="span"/>
    <dgm:txFillClrLst hueDir="cw" meth="repeat">
      <a:schemeClr val="tx1"/>
    </dgm:txFillClrLst>
    <dgm:txEffectClrLst hueDir="cw" meth="span"/>
  </dgm:styleLbl>
  <dgm:styleLbl name="f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conF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align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trAlignAcc1">
    <dgm:fillClrLst hueDir="cw" meth="repeat">
      <a:schemeClr val="lt1">
        <a:alpha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Fg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Align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Bg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align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bg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fgAcc0">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2">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3">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4">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Shp">
    <dgm:fillClrLst hueDir="cw" meth="repeat">
      <a:schemeClr val="accent1">
        <a:tint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dkBgShp">
    <dgm:fillClrLst hueDir="cw" meth="repeat">
      <a:schemeClr val="accent1">
        <a:shade val="80000"/>
      </a:schemeClr>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trBgShp">
    <dgm:fillClrLst hueDir="cw" meth="repeat">
      <a:schemeClr val="accent1">
        <a:tint val="50000"/>
        <a:alpha val="40000"/>
      </a:schemeClr>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fgShp">
    <dgm:fillClrLst hueDir="cw" meth="repeat">
      <a:schemeClr val="accent1">
        <a:tint val="60000"/>
      </a:schemeClr>
    </dgm:fillClrLst>
    <dgm:linClrLst hueDir="cw" meth="repeat">
      <a:schemeClr val="lt1"/>
    </dgm:linClrLst>
    <dgm:effectClrLst hueDir="cw" meth="span"/>
    <dgm:txLinClrLst hueDir="cw" meth="span"/>
    <dgm:txFillClrLst hueDir="cw" meth="repeat">
      <a:schemeClr val="dk1"/>
    </dgm:txFillClrLst>
    <dgm:txEffectClrLst hueDir="cw" meth="span"/>
  </dgm:styleLbl>
  <dgm:styleLbl name="revTx">
    <dgm:fillClrLst hueDir="cw" meth="repeat">
      <a:schemeClr val="lt1">
        <a:alpha val="0"/>
      </a:schemeClr>
    </dgm:fillClrLst>
    <dgm:linClrLst hueDir="cw" meth="repeat">
      <a:schemeClr val="dk1">
        <a:alpha val="0"/>
      </a:schemeClr>
    </dgm:linClrLst>
    <dgm:effectClrLst hueDir="cw" meth="span"/>
    <dgm:txLinClrLst hueDir="cw" meth="span"/>
    <dgm:txFillClrLst hueDir="cw" meth="repeat">
      <a:schemeClr val="tx1"/>
    </dgm:txFillClrLst>
    <dgm:txEffectClrLst hueDir="cw" meth="span"/>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lignNode1">
    <dgm:fillClrLst hueDir="cw" meth="repeat">
      <a:schemeClr val="accent1"/>
    </dgm:fillClrLst>
    <dgm:linClrLst hueDir="cw" meth="repeat">
      <a:schemeClr val="accent1"/>
    </dgm:linClrLst>
    <dgm:effectClrLst hueDir="cw" meth="span"/>
    <dgm:txLinClrLst hueDir="cw" meth="span"/>
    <dgm:txFillClrLst hueDir="cw" meth="span"/>
    <dgm:txEffectClrLst hueDir="cw" meth="span"/>
  </dgm:styleLbl>
  <dgm:styleLbl name="node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lnNode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vennNode1">
    <dgm:fillClrLst hueDir="cw" meth="repeat">
      <a:schemeClr val="accent1">
        <a:alpha val="50000"/>
      </a:schemeClr>
    </dgm:fillClrLst>
    <dgm:linClrLst hueDir="cw" meth="repeat">
      <a:schemeClr val="lt1"/>
    </dgm:linClrLst>
    <dgm:effectClrLst hueDir="cw" meth="span"/>
    <dgm:txLinClrLst hueDir="cw" meth="span"/>
    <dgm:txFillClrLst hueDir="cw" meth="span"/>
    <dgm:txEffectClrLst hueDir="cw" meth="span"/>
  </dgm:styleLbl>
  <dgm:styleLbl name="node2">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3">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node4">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fg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align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bgImgPlace1">
    <dgm:fillClrLst hueDir="cw" meth="repeat">
      <a:schemeClr val="accent1">
        <a:tint val="50000"/>
      </a:schemeClr>
    </dgm:fillClrLst>
    <dgm:linClrLst hueDir="cw" meth="repeat">
      <a:schemeClr val="lt1"/>
    </dgm:linClrLst>
    <dgm:effectClrLst hueDir="cw" meth="span"/>
    <dgm:txLinClrLst hueDir="cw" meth="span"/>
    <dgm:txFillClrLst hueDir="cw" meth="repeat">
      <a:schemeClr val="lt1"/>
    </dgm:txFillClrLst>
    <dgm:txEffectClrLst hueDir="cw" meth="span"/>
  </dgm:styleLbl>
  <dgm:styleLbl name="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fg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bgSib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span"/>
    <dgm:txEffectClrLst hueDir="cw" meth="span"/>
  </dgm:styleLbl>
  <dgm:styleLbl name="sibTrans1D1">
    <dgm:fillClrLst hueDir="cw" meth="repeat">
      <a:schemeClr val="accent1"/>
    </dgm:fillClrLst>
    <dgm:linClrLst hueDir="cw" meth="repeat">
      <a:schemeClr val="accent1"/>
    </dgm:linClrLst>
    <dgm:effectClrLst hueDir="cw" meth="span"/>
    <dgm:txLinClrLst hueDir="cw" meth="span"/>
    <dgm:txFillClrLst hueDir="cw" meth="repeat">
      <a:schemeClr val="tx1"/>
    </dgm:txFillClrLst>
    <dgm:txEffectClrLst hueDir="cw" meth="span"/>
  </dgm:styleLbl>
  <dgm:styleLbl name="callout">
    <dgm:fillClrLst hueDir="cw" meth="repeat">
      <a:schemeClr val="accent1"/>
    </dgm:fillClrLst>
    <dgm:linClrLst hueDir="cw" meth="repeat">
      <a:schemeClr val="accent1">
        <a:tint val="50000"/>
      </a:schemeClr>
    </dgm:linClrLst>
    <dgm:effectClrLst hueDir="cw" meth="span"/>
    <dgm:txLinClrLst hueDir="cw" meth="span"/>
    <dgm:txFillClrLst hueDir="cw" meth="repeat">
      <a:schemeClr val="tx1"/>
    </dgm:txFillClrLst>
    <dgm:txEffectClrLst hueDir="cw" meth="span"/>
  </dgm:styleLbl>
  <dgm:styleLbl name="asst0">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1">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2">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3">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asst4">
    <dgm:fillClrLst hueDir="cw" meth="repeat">
      <a:schemeClr val="accent1"/>
    </dgm:fillClrLst>
    <dgm:linClrLst hueDir="cw" meth="repeat">
      <a:schemeClr val="lt1"/>
    </dgm:linClrLst>
    <dgm:effectClrLst hueDir="cw" meth="span"/>
    <dgm:txLinClrLst hueDir="cw" meth="span"/>
    <dgm:txFillClrLst hueDir="cw" meth="span"/>
    <dgm:txEffectClrLst hueDir="cw" meth="span"/>
  </dgm:styleLbl>
  <dgm:styleLbl name="parChTrans2D1">
    <dgm:fillClrLst hueDir="cw" meth="repeat">
      <a:schemeClr val="accent1">
        <a:tint val="60000"/>
      </a:schemeClr>
    </dgm:fillClrLst>
    <dgm:linClrLst hueDir="cw" meth="repeat">
      <a:schemeClr val="accent1">
        <a:tint val="60000"/>
      </a:schemeClr>
    </dgm:linClrLst>
    <dgm:effectClrLst hueDir="cw" meth="span"/>
    <dgm:txLinClrLst hueDir="cw" meth="span"/>
    <dgm:txFillClrLst hueDir="cw" meth="repeat">
      <a:schemeClr val="lt1"/>
    </dgm:txFillClrLst>
    <dgm:txEffectClrLst hueDir="cw" meth="span"/>
  </dgm:styleLbl>
  <dgm:styleLbl name="parChTrans2D2">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2D3">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2D4">
    <dgm:fillClrLst hueDir="cw" meth="repeat">
      <a:schemeClr val="accent1"/>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parChTrans1D1">
    <dgm:fillClrLst hueDir="cw" meth="repeat">
      <a:schemeClr val="accent1"/>
    </dgm:fillClrLst>
    <dgm:linClrLst hueDir="cw" meth="repeat">
      <a:schemeClr val="accent1">
        <a:shade val="60000"/>
      </a:schemeClr>
    </dgm:linClrLst>
    <dgm:effectClrLst hueDir="cw" meth="span"/>
    <dgm:txLinClrLst hueDir="cw" meth="span"/>
    <dgm:txFillClrLst hueDir="cw" meth="repeat">
      <a:schemeClr val="tx1"/>
    </dgm:txFillClrLst>
    <dgm:txEffectClrLst hueDir="cw" meth="span"/>
  </dgm:styleLbl>
  <dgm:styleLbl name="parChTrans1D2">
    <dgm:fillClrLst hueDir="cw" meth="repeat">
      <a:schemeClr val="accent1"/>
    </dgm:fillClrLst>
    <dgm:linClrLst hueDir="cw" meth="repeat">
      <a:schemeClr val="accent1">
        <a:shade val="60000"/>
      </a:schemeClr>
    </dgm:linClrLst>
    <dgm:effectClrLst hueDir="cw" meth="span"/>
    <dgm:txLinClrLst hueDir="cw" meth="span"/>
    <dgm:txFillClrLst hueDir="cw" meth="repeat">
      <a:schemeClr val="tx1"/>
    </dgm:txFillClrLst>
    <dgm:txEffectClrLst hueDir="cw" meth="span"/>
  </dgm:styleLbl>
  <dgm:styleLbl name="parChTrans1D3">
    <dgm:fillClrLst hueDir="cw" meth="repeat">
      <a:schemeClr val="accent1"/>
    </dgm:fillClrLst>
    <dgm:linClrLst hueDir="cw" meth="repeat">
      <a:schemeClr val="accent1">
        <a:shade val="80000"/>
      </a:schemeClr>
    </dgm:linClrLst>
    <dgm:effectClrLst hueDir="cw" meth="span"/>
    <dgm:txLinClrLst hueDir="cw" meth="span"/>
    <dgm:txFillClrLst hueDir="cw" meth="repeat">
      <a:schemeClr val="tx1"/>
    </dgm:txFillClrLst>
    <dgm:txEffectClrLst hueDir="cw" meth="span"/>
  </dgm:styleLbl>
  <dgm:styleLbl name="parChTrans1D4">
    <dgm:fillClrLst hueDir="cw" meth="repeat">
      <a:schemeClr val="accent1"/>
    </dgm:fillClrLst>
    <dgm:linClrLst hueDir="cw" meth="repeat">
      <a:schemeClr val="accent1">
        <a:shade val="80000"/>
      </a:schemeClr>
    </dgm:linClrLst>
    <dgm:effectClrLst hueDir="cw" meth="span"/>
    <dgm:txLinClrLst hueDir="cw" meth="span"/>
    <dgm:txFillClrLst hueDir="cw" meth="repeat">
      <a:schemeClr val="tx1"/>
    </dgm:txFillClrLst>
    <dgm:txEffectClrLst hueDir="cw" meth="span"/>
  </dgm:styleLbl>
  <dgm:styleLbl name="f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conF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align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trAlignAcc1">
    <dgm:fillClrLst hueDir="cw" meth="repeat">
      <a:schemeClr val="lt1">
        <a:alpha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Acc1">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Fg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Align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solidBgAcc1">
    <dgm:fillClrLst hueDir="cw" meth="repeat">
      <a:schemeClr val="lt1"/>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align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bgAccFollowNode1">
    <dgm:fillClrLst hueDir="cw" meth="repeat">
      <a:schemeClr val="accent1">
        <a:alpha val="90000"/>
        <a:tint val="40000"/>
      </a:schemeClr>
    </dgm:fillClrLst>
    <dgm:linClrLst hueDir="cw" meth="repeat">
      <a:schemeClr val="accent1">
        <a:alpha val="90000"/>
        <a:tint val="40000"/>
      </a:schemeClr>
    </dgm:linClrLst>
    <dgm:effectClrLst hueDir="cw" meth="span"/>
    <dgm:txLinClrLst hueDir="cw" meth="span"/>
    <dgm:txFillClrLst hueDir="cw" meth="repeat">
      <a:schemeClr val="dk1"/>
    </dgm:txFillClrLst>
    <dgm:txEffectClrLst hueDir="cw" meth="span"/>
  </dgm:styleLbl>
  <dgm:styleLbl name="fgAcc0">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2">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3">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fgAcc4">
    <dgm:fillClrLst hueDir="cw" meth="repeat">
      <a:schemeClr val="lt1">
        <a:alpha val="9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bgShp">
    <dgm:fillClrLst hueDir="cw" meth="repeat">
      <a:schemeClr val="accent1">
        <a:tint val="40000"/>
      </a:schemeClr>
    </dgm:fillClrLst>
    <dgm:linClrLst hueDir="cw" meth="repeat">
      <a:schemeClr val="accent1"/>
    </dgm:linClrLst>
    <dgm:effectClrLst hueDir="cw" meth="span"/>
    <dgm:txLinClrLst hueDir="cw" meth="span"/>
    <dgm:txFillClrLst hueDir="cw" meth="repeat">
      <a:schemeClr val="dk1"/>
    </dgm:txFillClrLst>
    <dgm:txEffectClrLst hueDir="cw" meth="span"/>
  </dgm:styleLbl>
  <dgm:styleLbl name="dkBgShp">
    <dgm:fillClrLst hueDir="cw" meth="repeat">
      <a:schemeClr val="accent1">
        <a:shade val="80000"/>
      </a:schemeClr>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trBgShp">
    <dgm:fillClrLst hueDir="cw" meth="repeat">
      <a:schemeClr val="accent1">
        <a:tint val="50000"/>
        <a:alpha val="40000"/>
      </a:schemeClr>
    </dgm:fillClrLst>
    <dgm:linClrLst hueDir="cw" meth="repeat">
      <a:schemeClr val="accent1"/>
    </dgm:linClrLst>
    <dgm:effectClrLst hueDir="cw" meth="span"/>
    <dgm:txLinClrLst hueDir="cw" meth="span"/>
    <dgm:txFillClrLst hueDir="cw" meth="repeat">
      <a:schemeClr val="lt1"/>
    </dgm:txFillClrLst>
    <dgm:txEffectClrLst hueDir="cw" meth="span"/>
  </dgm:styleLbl>
  <dgm:styleLbl name="fgShp">
    <dgm:fillClrLst hueDir="cw" meth="repeat">
      <a:schemeClr val="accent1">
        <a:tint val="60000"/>
      </a:schemeClr>
    </dgm:fillClrLst>
    <dgm:linClrLst hueDir="cw" meth="repeat">
      <a:schemeClr val="lt1"/>
    </dgm:linClrLst>
    <dgm:effectClrLst hueDir="cw" meth="span"/>
    <dgm:txLinClrLst hueDir="cw" meth="span"/>
    <dgm:txFillClrLst hueDir="cw" meth="repeat">
      <a:schemeClr val="dk1"/>
    </dgm:txFillClrLst>
    <dgm:txEffectClrLst hueDir="cw" meth="span"/>
  </dgm:styleLbl>
  <dgm:styleLbl name="revTx">
    <dgm:fillClrLst hueDir="cw" meth="repeat">
      <a:schemeClr val="lt1">
        <a:alpha val="0"/>
      </a:schemeClr>
    </dgm:fillClrLst>
    <dgm:linClrLst hueDir="cw" meth="repeat">
      <a:schemeClr val="dk1">
        <a:alpha val="0"/>
      </a:schemeClr>
    </dgm:linClrLst>
    <dgm:effectClrLst hueDir="cw" meth="span"/>
    <dgm:txLinClrLst hueDir="cw" meth="span"/>
    <dgm:txFillClrLst hueDir="cw" meth="repeat">
      <a:schemeClr val="tx1"/>
    </dgm:txFillClrLst>
    <dgm:txEffectClrLst hueDir="cw" meth="span"/>
  </dgm:styleLbl>
</dgm:colorsDef>
</file>

<file path=ppt/diagrams/data1.xml><?xml version="1.0" encoding="utf-8"?>
<dgm:dataModel xmlns:dgm="http://schemas.openxmlformats.org/drawingml/2006/diagram" xmlns:a="http://schemas.openxmlformats.org/drawingml/2006/main" xmlns:r="http://schemas.openxmlformats.org/officeDocument/2006/relationships">
  <dgm:ptLst>
    <dgm:pt modelId="{D661BDEE-6C27-47E8-942B-4A4266DF38F3}" type="doc">
      <dgm:prSet loTypeId="urn:microsoft.com/office/officeart/2005/8/layout/vList3" loCatId="list" qsTypeId="urn:microsoft.com/office/officeart/2005/8/quickstyle/simple1" qsCatId="simple" csTypeId="urn:microsoft.com/office/officeart/2005/8/colors/accent1_2" csCatId="accent1" phldr="0"/>
      <dgm:spPr bwMode="auto"/>
    </dgm:pt>
    <dgm:pt modelId="{74154247-96FE-4A7C-B4F2-BB9D29A9A008}" type="node">
      <dgm:prSet phldr="0" phldrT="[Text]"/>
      <dgm:spPr bwMode="auto"/>
      <dgm:t>
        <a:bodyPr vertOverflow="overflow" horzOverflow="overflow" vert="horz" rtlCol="0" fromWordArt="0" anchor="ctr" forceAA="0" upright="0" compatLnSpc="0"/>
        <a:p>
          <a:pPr algn="ctr">
            <a:lnSpc>
              <a:spcPct val="90000"/>
            </a:lnSpc>
            <a:spcAft>
              <a:spcPts val="1259"/>
            </a:spcAft>
            <a:defRPr/>
          </a:pPr>
          <a:r>
            <a:rPr b="0" i="0" u="none">
              <a:solidFill>
                <a:schemeClr val="bg1"/>
              </a:solidFill>
              <a:latin typeface="Times New Roman"/>
              <a:ea typeface="Times New Roman"/>
              <a:cs typeface="Times New Roman"/>
            </a:rPr>
            <a:t>Comprensión conceptual</a:t>
          </a:r>
          <a:endParaRPr/>
        </a:p>
      </dgm:t>
    </dgm:pt>
    <dgm:pt modelId="{C7C39EF2-94EC-4C6F-802C-5A155B1E749C}" type="parTrans" cxnId="{0B6CAECB-E5B7-40CD-8BC6-92EF686B7461}">
      <dgm:prSet/>
      <dgm:spPr bwMode="auto"/>
    </dgm:pt>
    <dgm:pt modelId="{5296F743-7B93-4303-B1E6-0EB57862A76C}" type="sibTrans" cxnId="{0B6CAECB-E5B7-40CD-8BC6-92EF686B7461}">
      <dgm:prSet/>
      <dgm:spPr bwMode="auto"/>
    </dgm:pt>
    <dgm:pt modelId="{10311E21-2BB3-442D-8445-C6CE1D6CAFB1}" type="node">
      <dgm:prSet phldr="0" phldrT="[Text]"/>
      <dgm:spPr bwMode="auto"/>
      <dgm:t>
        <a:bodyPr vertOverflow="overflow" horzOverflow="overflow" vert="horz" rtlCol="0" fromWordArt="0" anchor="ctr" forceAA="0" upright="0" compatLnSpc="0"/>
        <a:p>
          <a:pPr algn="ctr">
            <a:lnSpc>
              <a:spcPct val="90000"/>
            </a:lnSpc>
            <a:spcAft>
              <a:spcPts val="1259"/>
            </a:spcAft>
            <a:defRPr/>
          </a:pPr>
          <a:r>
            <a:rPr b="0" i="0" u="none">
              <a:solidFill>
                <a:schemeClr val="bg1"/>
              </a:solidFill>
              <a:latin typeface="Times New Roman"/>
              <a:ea typeface="Times New Roman"/>
              <a:cs typeface="Times New Roman"/>
            </a:rPr>
            <a:t>Aplicación práctica</a:t>
          </a:r>
          <a:endParaRPr/>
        </a:p>
      </dgm:t>
    </dgm:pt>
    <dgm:pt modelId="{80A180FE-281B-4FCE-8865-A6432D4A9C7C}" type="parTrans" cxnId="{6C25B2B9-140C-46E7-B866-6F5F446E17A1}">
      <dgm:prSet/>
      <dgm:spPr bwMode="auto"/>
    </dgm:pt>
    <dgm:pt modelId="{2EDFFE38-84AB-416F-BBB6-08F40D9086B6}" type="sibTrans" cxnId="{6C25B2B9-140C-46E7-B866-6F5F446E17A1}">
      <dgm:prSet/>
      <dgm:spPr bwMode="auto"/>
    </dgm:pt>
    <dgm:pt modelId="{404DA489-CF46-4450-8872-E75D9479CDA6}" type="node">
      <dgm:prSet phldr="0" phldrT="[Text]"/>
      <dgm:spPr bwMode="auto"/>
      <dgm:t>
        <a:bodyPr vertOverflow="overflow" horzOverflow="overflow" vert="horz" rtlCol="0" fromWordArt="0" anchor="ctr" forceAA="0" upright="0" compatLnSpc="0"/>
        <a:p>
          <a:pPr algn="ctr">
            <a:lnSpc>
              <a:spcPct val="90000"/>
            </a:lnSpc>
            <a:spcAft>
              <a:spcPts val="1259"/>
            </a:spcAft>
            <a:defRPr/>
          </a:pPr>
          <a:r>
            <a:rPr b="0" i="0" u="none">
              <a:solidFill>
                <a:schemeClr val="bg1"/>
              </a:solidFill>
              <a:latin typeface="Times New Roman"/>
              <a:ea typeface="Times New Roman"/>
              <a:cs typeface="Times New Roman"/>
            </a:rPr>
            <a:t>Evaluar capacidades de LLM</a:t>
          </a:r>
          <a:endParaRPr/>
        </a:p>
      </dgm:t>
    </dgm:pt>
    <dgm:pt modelId="{D77D4358-AAB3-4C26-81F2-F4A586CD49A1}" type="parTrans" cxnId="{26290EB4-EC14-4988-9953-3725242B3E84}">
      <dgm:prSet/>
      <dgm:spPr bwMode="auto"/>
    </dgm:pt>
    <dgm:pt modelId="{941A6C0E-7DE9-4B82-BBD2-C94D73525002}" type="sibTrans" cxnId="{26290EB4-EC14-4988-9953-3725242B3E84}">
      <dgm:prSet/>
      <dgm:spPr bwMode="auto"/>
    </dgm:pt>
    <dgm:pt modelId="{A94774B3-FBAE-4636-922D-B5C581B020C3}" type="pres">
      <dgm:prSet presAssocID="{D661BDEE-6C27-47E8-942B-4A4266DF38F3}" presName="linearFlow" presStyleCnt="0">
        <dgm:presLayoutVars>
          <dgm:dir val="norm"/>
          <dgm:resizeHandles val="exact"/>
        </dgm:presLayoutVars>
      </dgm:prSet>
      <dgm:spPr bwMode="auto"/>
    </dgm:pt>
    <dgm:pt modelId="{6BD07645-F23E-4354-AA5F-ABB5AAEF2CE9}" type="pres">
      <dgm:prSet presAssocID="{74154247-96FE-4A7C-B4F2-BB9D29A9A008}" presName="composite" presStyleCnt="0"/>
      <dgm:spPr bwMode="auto"/>
    </dgm:pt>
    <dgm:pt modelId="{082946DB-64BE-4956-A1E2-766551FCD212}" type="pres">
      <dgm:prSet presAssocID="{74154247-96FE-4A7C-B4F2-BB9D29A9A008}" presName="imgShp" presStyleLbl="fgImgPlace1" presStyleIdx="0" presStyleCnt="3"/>
      <dgm:spPr bwMode="auto">
        <a:noFill/>
        <a:ln w="12700" cap="flat" cmpd="sng" algn="ctr">
          <a:solidFill>
            <a:schemeClr val="bg1"/>
          </a:solidFill>
          <a:prstDash val="solid"/>
          <a:miter lim="800000"/>
        </a:ln>
        <a:effectLst>
          <a:outerShdw blurRad="50800" dist="38100" dir="2700000" algn="tl" rotWithShape="0">
            <a:prstClr val="black">
              <a:alpha val="40000"/>
            </a:prstClr>
          </a:outerShdw>
        </a:effectLst>
      </dgm:spPr>
    </dgm:pt>
    <dgm:pt modelId="{ABB4641E-3086-4183-A83E-5A74D3F8586A}" type="pres">
      <dgm:prSet presAssocID="{74154247-96FE-4A7C-B4F2-BB9D29A9A008}" presName="txShp" presStyleLbl="node1" presStyleIdx="0" presStyleCnt="3">
        <dgm:presLayoutVars>
          <dgm:bulletEnabled val="1"/>
        </dgm:presLayoutVars>
      </dgm:prSet>
      <dgm:spPr bwMode="auto">
        <a:solidFill>
          <a:srgbClr val="C00000">
            <a:alpha val="57000"/>
          </a:srgbClr>
        </a:solidFill>
        <a:effectLst>
          <a:outerShdw blurRad="50800" dist="38100" dir="13500000" algn="br" rotWithShape="0">
            <a:prstClr val="black">
              <a:alpha val="40000"/>
            </a:prstClr>
          </a:outerShdw>
        </a:effectLst>
      </dgm:spPr>
    </dgm:pt>
    <dgm:pt modelId="{B9560474-CC95-45D9-A6F2-E5B112A23F84}" type="pres">
      <dgm:prSet presAssocID="{5296F743-7B93-4303-B1E6-0EB57862A76C}" presName="spacing" presStyleCnt="0"/>
      <dgm:spPr bwMode="auto"/>
    </dgm:pt>
    <dgm:pt modelId="{D98ACE54-9F99-4A9E-B5A6-B91093317956}" type="pres">
      <dgm:prSet presAssocID="{10311E21-2BB3-442D-8445-C6CE1D6CAFB1}" presName="composite" presStyleCnt="0"/>
      <dgm:spPr bwMode="auto"/>
    </dgm:pt>
    <dgm:pt modelId="{640623D1-3FCB-4EB8-A418-E2DB7BB82198}" type="pres">
      <dgm:prSet presAssocID="{10311E21-2BB3-442D-8445-C6CE1D6CAFB1}" presName="imgShp" presStyleLbl="fgImgPlace1" presStyleIdx="1" presStyleCnt="3"/>
      <dgm:spPr bwMode="auto">
        <a:noFill/>
        <a:ln w="12700" cap="flat" cmpd="sng" algn="ctr">
          <a:solidFill>
            <a:schemeClr val="bg1"/>
          </a:solidFill>
          <a:prstDash val="solid"/>
          <a:miter lim="800000"/>
        </a:ln>
        <a:effectLst>
          <a:outerShdw blurRad="50800" dist="38100" dir="2700000" algn="tl" rotWithShape="0">
            <a:prstClr val="black">
              <a:alpha val="40000"/>
            </a:prstClr>
          </a:outerShdw>
        </a:effectLst>
      </dgm:spPr>
    </dgm:pt>
    <dgm:pt modelId="{7F46C03F-0E41-4A02-9C45-31706F63B077}" type="pres">
      <dgm:prSet presAssocID="{10311E21-2BB3-442D-8445-C6CE1D6CAFB1}" presName="txShp" presStyleLbl="node1" presStyleIdx="1" presStyleCnt="3">
        <dgm:presLayoutVars>
          <dgm:bulletEnabled val="1"/>
        </dgm:presLayoutVars>
      </dgm:prSet>
      <dgm:spPr bwMode="auto">
        <a:solidFill>
          <a:srgbClr val="C00000">
            <a:alpha val="57000"/>
          </a:srgbClr>
        </a:solidFill>
        <a:effectLst>
          <a:outerShdw blurRad="50800" dist="38100" dir="13500000" algn="br" rotWithShape="0">
            <a:prstClr val="black">
              <a:alpha val="40000"/>
            </a:prstClr>
          </a:outerShdw>
        </a:effectLst>
      </dgm:spPr>
    </dgm:pt>
    <dgm:pt modelId="{8C3034DB-23D8-4A61-B560-8EF102805AFD}" type="pres">
      <dgm:prSet presAssocID="{2EDFFE38-84AB-416F-BBB6-08F40D9086B6}" presName="spacing" presStyleCnt="0"/>
      <dgm:spPr bwMode="auto"/>
    </dgm:pt>
    <dgm:pt modelId="{D388513D-8C46-442C-B059-1EDBA223F13B}" type="pres">
      <dgm:prSet presAssocID="{404DA489-CF46-4450-8872-E75D9479CDA6}" presName="composite" presStyleCnt="0"/>
      <dgm:spPr bwMode="auto"/>
    </dgm:pt>
    <dgm:pt modelId="{A5B5FF3E-864F-4F3C-98F7-C4225F46748E}" type="pres">
      <dgm:prSet presAssocID="{404DA489-CF46-4450-8872-E75D9479CDA6}" presName="imgShp" presStyleLbl="fgImgPlace1" presStyleIdx="2" presStyleCnt="3"/>
      <dgm:spPr bwMode="auto">
        <a:noFill/>
        <a:ln w="12700" cap="flat" cmpd="sng" algn="ctr">
          <a:solidFill>
            <a:schemeClr val="bg1"/>
          </a:solidFill>
          <a:prstDash val="solid"/>
          <a:miter lim="800000"/>
        </a:ln>
        <a:effectLst>
          <a:outerShdw blurRad="50800" dist="38100" dir="2700000" algn="tl" rotWithShape="0">
            <a:prstClr val="black">
              <a:alpha val="40000"/>
            </a:prstClr>
          </a:outerShdw>
        </a:effectLst>
      </dgm:spPr>
    </dgm:pt>
    <dgm:pt modelId="{DA4AE660-124D-4407-A947-DB0838DAED1C}" type="pres">
      <dgm:prSet presAssocID="{404DA489-CF46-4450-8872-E75D9479CDA6}" presName="txShp" presStyleLbl="node1" presStyleIdx="2" presStyleCnt="3">
        <dgm:presLayoutVars>
          <dgm:bulletEnabled val="1"/>
        </dgm:presLayoutVars>
      </dgm:prSet>
      <dgm:spPr bwMode="auto">
        <a:solidFill>
          <a:srgbClr val="C00000">
            <a:alpha val="57000"/>
          </a:srgbClr>
        </a:solidFill>
        <a:effectLst>
          <a:outerShdw blurRad="50800" dist="38100" dir="13500000" algn="br" rotWithShape="0">
            <a:prstClr val="black">
              <a:alpha val="40000"/>
            </a:prstClr>
          </a:outerShdw>
        </a:effectLst>
      </dgm:spPr>
    </dgm:pt>
  </dgm:ptLst>
  <dgm:cxnLst>
    <dgm:cxn modelId="{C9E27410-AEAD-4219-93D8-3E2C10243099}" type="presOf" srcId="{74154247-96FE-4A7C-B4F2-BB9D29A9A008}" destId="{ABB4641E-3086-4183-A83E-5A74D3F8586A}" srcOrd="0" destOrd="0" presId="urn:microsoft.com/office/officeart/2005/8/layout/vList3"/>
    <dgm:cxn modelId="{73E32322-F221-495C-A2E3-8A50E8A62743}" type="presOf" srcId="{10311E21-2BB3-442D-8445-C6CE1D6CAFB1}" destId="{7F46C03F-0E41-4A02-9C45-31706F63B077}" srcOrd="0" destOrd="0" presId="urn:microsoft.com/office/officeart/2005/8/layout/vList3"/>
    <dgm:cxn modelId="{A9834029-F754-440A-8790-FD149FC8F9A8}" type="presOf" srcId="{D661BDEE-6C27-47E8-942B-4A4266DF38F3}" destId="{A94774B3-FBAE-4636-922D-B5C581B020C3}" srcOrd="0" destOrd="0" presId="urn:microsoft.com/office/officeart/2005/8/layout/vList3"/>
    <dgm:cxn modelId="{AC94D99F-46F2-4238-A14C-3AF0FCC366E1}" type="presOf" srcId="{404DA489-CF46-4450-8872-E75D9479CDA6}" destId="{DA4AE660-124D-4407-A947-DB0838DAED1C}" srcOrd="0" destOrd="0" presId="urn:microsoft.com/office/officeart/2005/8/layout/vList3"/>
    <dgm:cxn modelId="{26290EB4-EC14-4988-9953-3725242B3E84}" type="parOf" srcId="{D661BDEE-6C27-47E8-942B-4A4266DF38F3}" destId="{404DA489-CF46-4450-8872-E75D9479CDA6}" srcOrd="2" destOrd="0" parTransId="{D77D4358-AAB3-4C26-81F2-F4A586CD49A1}" sibTransId="{941A6C0E-7DE9-4B82-BBD2-C94D73525002}"/>
    <dgm:cxn modelId="{6C25B2B9-140C-46E7-B866-6F5F446E17A1}" type="parOf" srcId="{D661BDEE-6C27-47E8-942B-4A4266DF38F3}" destId="{10311E21-2BB3-442D-8445-C6CE1D6CAFB1}" srcOrd="1" destOrd="0" parTransId="{80A180FE-281B-4FCE-8865-A6432D4A9C7C}" sibTransId="{2EDFFE38-84AB-416F-BBB6-08F40D9086B6}"/>
    <dgm:cxn modelId="{0B6CAECB-E5B7-40CD-8BC6-92EF686B7461}" type="parOf" srcId="{D661BDEE-6C27-47E8-942B-4A4266DF38F3}" destId="{74154247-96FE-4A7C-B4F2-BB9D29A9A008}" srcOrd="0" destOrd="0" parTransId="{C7C39EF2-94EC-4C6F-802C-5A155B1E749C}" sibTransId="{5296F743-7B93-4303-B1E6-0EB57862A76C}"/>
    <dgm:cxn modelId="{DFB1C369-BADA-4343-8AD4-233D03AB4E09}" type="presParOf" srcId="{A94774B3-FBAE-4636-922D-B5C581B020C3}" destId="{6BD07645-F23E-4354-AA5F-ABB5AAEF2CE9}" srcOrd="0" destOrd="0" presId="urn:microsoft.com/office/officeart/2005/8/layout/vList3"/>
    <dgm:cxn modelId="{17923468-F6EA-4C60-A6EC-459F6EA6718A}" type="presParOf" srcId="{6BD07645-F23E-4354-AA5F-ABB5AAEF2CE9}" destId="{082946DB-64BE-4956-A1E2-766551FCD212}" srcOrd="0" destOrd="0" presId="urn:microsoft.com/office/officeart/2005/8/layout/vList3"/>
    <dgm:cxn modelId="{28BF824F-7CD7-42EE-A154-1986421E4E17}" type="presParOf" srcId="{6BD07645-F23E-4354-AA5F-ABB5AAEF2CE9}" destId="{ABB4641E-3086-4183-A83E-5A74D3F8586A}" srcOrd="1" destOrd="0" presId="urn:microsoft.com/office/officeart/2005/8/layout/vList3"/>
    <dgm:cxn modelId="{C0A2711F-9569-4A33-9432-895361FB46B1}" type="presParOf" srcId="{A94774B3-FBAE-4636-922D-B5C581B020C3}" destId="{B9560474-CC95-45D9-A6F2-E5B112A23F84}" srcOrd="1" destOrd="0" presId="urn:microsoft.com/office/officeart/2005/8/layout/vList3"/>
    <dgm:cxn modelId="{BF089E6C-DDF8-4E2A-97D6-06E595498B1A}" type="presParOf" srcId="{A94774B3-FBAE-4636-922D-B5C581B020C3}" destId="{D98ACE54-9F99-4A9E-B5A6-B91093317956}" srcOrd="2" destOrd="0" presId="urn:microsoft.com/office/officeart/2005/8/layout/vList3"/>
    <dgm:cxn modelId="{87D80349-0D3C-479E-9DC8-0F6AB6DB0ED0}" type="presParOf" srcId="{D98ACE54-9F99-4A9E-B5A6-B91093317956}" destId="{640623D1-3FCB-4EB8-A418-E2DB7BB82198}" srcOrd="0" destOrd="0" presId="urn:microsoft.com/office/officeart/2005/8/layout/vList3"/>
    <dgm:cxn modelId="{97615C54-76FD-4A0C-AAC3-D8E739F9D898}" type="presParOf" srcId="{D98ACE54-9F99-4A9E-B5A6-B91093317956}" destId="{7F46C03F-0E41-4A02-9C45-31706F63B077}" srcOrd="1" destOrd="0" presId="urn:microsoft.com/office/officeart/2005/8/layout/vList3"/>
    <dgm:cxn modelId="{F08541F1-A69D-4DB5-9FA4-1ED533CFE4B7}" type="presParOf" srcId="{A94774B3-FBAE-4636-922D-B5C581B020C3}" destId="{8C3034DB-23D8-4A61-B560-8EF102805AFD}" srcOrd="3" destOrd="0" presId="urn:microsoft.com/office/officeart/2005/8/layout/vList3"/>
    <dgm:cxn modelId="{6473ADF9-E2DE-4776-A02D-E6545024790F}" type="presParOf" srcId="{A94774B3-FBAE-4636-922D-B5C581B020C3}" destId="{D388513D-8C46-442C-B059-1EDBA223F13B}" srcOrd="4" destOrd="0" presId="urn:microsoft.com/office/officeart/2005/8/layout/vList3"/>
    <dgm:cxn modelId="{9992FCE5-74EA-47FB-8BE4-FD39A1127C0B}" type="presParOf" srcId="{D388513D-8C46-442C-B059-1EDBA223F13B}" destId="{A5B5FF3E-864F-4F3C-98F7-C4225F46748E}" srcOrd="0" destOrd="0" presId="urn:microsoft.com/office/officeart/2005/8/layout/vList3"/>
    <dgm:cxn modelId="{7B415EF5-B3BE-442A-A7F8-AE4B3889F1E5}" type="presParOf" srcId="{D388513D-8C46-442C-B059-1EDBA223F13B}" destId="{DA4AE660-124D-4407-A947-DB0838DAED1C}" srcOrd="1" destOrd="0" presId="urn:microsoft.com/office/officeart/2005/8/layout/vLis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ata2.xml><?xml version="1.0" encoding="utf-8"?>
<dgm:dataModel xmlns:dgm="http://schemas.openxmlformats.org/drawingml/2006/diagram" xmlns:a="http://schemas.openxmlformats.org/drawingml/2006/main" xmlns:r="http://schemas.openxmlformats.org/officeDocument/2006/relationships">
  <dgm:ptLst>
    <dgm:pt modelId="{C5EF1C4F-F9AA-450E-B7E1-6E292CFD6942}" type="doc">
      <dgm:prSet loTypeId="urn:microsoft.com/office/officeart/2009/layout/CircleArrowProcess" loCatId="process" qsTypeId="urn:microsoft.com/office/officeart/2005/8/quickstyle/simple1" qsCatId="simple" csTypeId="urn:microsoft.com/office/officeart/2005/8/colors/accent1_2" csCatId="accent1" phldr="0"/>
      <dgm:spPr bwMode="auto"/>
      <dgm:t>
        <a:bodyPr/>
        <a:lstStyle/>
        <a:p>
          <a:pPr>
            <a:defRPr/>
          </a:pPr>
          <a:endParaRPr/>
        </a:p>
      </dgm:t>
    </dgm:pt>
    <dgm:pt modelId="{653B0090-0835-4B38-BC27-923B94DAD44C}" type="node">
      <dgm:prSet phldr="0" phldrT="[Text]"/>
      <dgm:spPr bwMode="auto"/>
      <dgm:t>
        <a:bodyPr vertOverflow="overflow" horzOverflow="overflow" vert="horz" rtlCol="0" fromWordArt="0" anchor="ctr" forceAA="0" upright="0" compatLnSpc="0"/>
        <a:p>
          <a:pPr algn="ctr">
            <a:lnSpc>
              <a:spcPct val="90000"/>
            </a:lnSpc>
            <a:spcAft>
              <a:spcPts val="1133"/>
            </a:spcAft>
            <a:defRPr/>
          </a:pPr>
          <a:r>
            <a:rPr/>
            <a:t>9 modelos</a:t>
          </a:r>
          <a:endParaRPr/>
        </a:p>
      </dgm:t>
    </dgm:pt>
    <dgm:pt modelId="{E4397E08-4440-4054-B5F2-5B9155B09250}" type="parTrans" cxnId="{686A737C-1000-47AF-BA74-0141849A9340}">
      <dgm:prSet/>
      <dgm:spPr bwMode="auto"/>
      <dgm:t>
        <a:bodyPr/>
        <a:lstStyle/>
        <a:p>
          <a:pPr>
            <a:defRPr/>
          </a:pPr>
          <a:endParaRPr/>
        </a:p>
      </dgm:t>
    </dgm:pt>
    <dgm:pt modelId="{4BA03C02-67C5-4408-9A8C-3DDABFCCCAC2}" type="sibTrans" cxnId="{686A737C-1000-47AF-BA74-0141849A9340}">
      <dgm:prSet/>
      <dgm:spPr bwMode="auto"/>
      <dgm:t>
        <a:bodyPr/>
        <a:lstStyle/>
        <a:p>
          <a:pPr>
            <a:defRPr/>
          </a:pPr>
          <a:endParaRPr/>
        </a:p>
      </dgm:t>
    </dgm:pt>
    <dgm:pt modelId="{0B567DFA-43A3-4374-9DF7-D3A928BD94B6}" type="node">
      <dgm:prSet phldr="0" phldrT="[Text]"/>
      <dgm:spPr bwMode="auto"/>
      <dgm:t>
        <a:bodyPr vertOverflow="overflow" horzOverflow="overflow" vert="horz" rtlCol="0" fromWordArt="0" anchor="ctr" forceAA="0" upright="0" compatLnSpc="0"/>
        <a:p>
          <a:pPr algn="ctr">
            <a:lnSpc>
              <a:spcPct val="90000"/>
            </a:lnSpc>
            <a:spcAft>
              <a:spcPts val="1049"/>
            </a:spcAft>
            <a:defRPr/>
          </a:pPr>
          <a:r>
            <a:rPr/>
            <a:t>5 estrategias</a:t>
          </a:r>
          <a:endParaRPr/>
        </a:p>
      </dgm:t>
    </dgm:pt>
    <dgm:pt modelId="{95E7C64E-DEA1-451F-B227-FFDBBFFA1D6A}" type="parTrans" cxnId="{5ED2E5CF-7BB4-43E6-9CE2-5A1D32561191}">
      <dgm:prSet/>
      <dgm:spPr bwMode="auto"/>
      <dgm:t>
        <a:bodyPr/>
        <a:lstStyle/>
        <a:p>
          <a:pPr>
            <a:defRPr/>
          </a:pPr>
          <a:endParaRPr/>
        </a:p>
      </dgm:t>
    </dgm:pt>
    <dgm:pt modelId="{1EBF0053-BAF3-4311-B52E-D6B22D4B839B}" type="sibTrans" cxnId="{5ED2E5CF-7BB4-43E6-9CE2-5A1D32561191}">
      <dgm:prSet/>
      <dgm:spPr bwMode="auto"/>
      <dgm:t>
        <a:bodyPr/>
        <a:lstStyle/>
        <a:p>
          <a:pPr>
            <a:defRPr/>
          </a:pPr>
          <a:endParaRPr/>
        </a:p>
      </dgm:t>
    </dgm:pt>
    <dgm:pt modelId="{8088C533-1B48-4C2A-871A-97733B8D9956}" type="node">
      <dgm:prSet phldr="0" phldrT="[Text]"/>
      <dgm:spPr bwMode="auto"/>
      <dgm:t>
        <a:bodyPr vertOverflow="overflow" horzOverflow="overflow" vert="horz" rtlCol="0" fromWordArt="0" anchor="ctr" forceAA="0" upright="0" compatLnSpc="0"/>
        <a:p>
          <a:pPr algn="ctr">
            <a:lnSpc>
              <a:spcPct val="90000"/>
            </a:lnSpc>
            <a:spcAft>
              <a:spcPts val="923"/>
            </a:spcAft>
            <a:defRPr/>
          </a:pPr>
          <a:r>
            <a:rPr/>
            <a:t>45 pipelines</a:t>
          </a:r>
          <a:endParaRPr/>
        </a:p>
      </dgm:t>
    </dgm:pt>
    <dgm:pt modelId="{96E4E5B2-AA47-4D65-BE5D-CBD765463354}" type="parTrans" cxnId="{714C965F-E082-495C-812C-EE1B96A91AA4}">
      <dgm:prSet/>
      <dgm:spPr bwMode="auto"/>
      <dgm:t>
        <a:bodyPr/>
        <a:lstStyle/>
        <a:p>
          <a:pPr>
            <a:defRPr/>
          </a:pPr>
          <a:endParaRPr/>
        </a:p>
      </dgm:t>
    </dgm:pt>
    <dgm:pt modelId="{B4071B5D-DDD9-4E3A-B1C5-82339119980C}" type="sibTrans" cxnId="{714C965F-E082-495C-812C-EE1B96A91AA4}">
      <dgm:prSet/>
      <dgm:spPr bwMode="auto"/>
      <dgm:t>
        <a:bodyPr/>
        <a:lstStyle/>
        <a:p>
          <a:pPr>
            <a:defRPr/>
          </a:pPr>
          <a:endParaRPr/>
        </a:p>
      </dgm:t>
    </dgm:pt>
    <dgm:pt modelId="{69BFF921-23E5-447F-BD9E-4505A541BE77}" type="pres">
      <dgm:prSet presAssocID="{C5EF1C4F-F9AA-450E-B7E1-6E292CFD6942}" presName="Name0" presStyleCnt="0">
        <dgm:presLayoutVars>
          <dgm:chMax val="7"/>
          <dgm:chPref val="7"/>
          <dgm:dir val="norm"/>
          <dgm:animLvl val="lvl"/>
        </dgm:presLayoutVars>
      </dgm:prSet>
      <dgm:spPr bwMode="auto"/>
    </dgm:pt>
    <dgm:pt modelId="{C8EF4368-F509-4F12-91C2-41D67AA36139}" type="pres">
      <dgm:prSet presAssocID="{653B0090-0835-4B38-BC27-923B94DAD44C}" presName="Accent1" presStyleCnt="0"/>
      <dgm:spPr bwMode="auto"/>
    </dgm:pt>
    <dgm:pt modelId="{5AB4F39A-A626-4015-B1B1-D76C6589C6CD}" type="pres">
      <dgm:prSet presAssocID="{653B0090-0835-4B38-BC27-923B94DAD44C}" presName="Accent" presStyleLbl="node1" presStyleIdx="0" presStyleCnt="3"/>
      <dgm:spPr bwMode="auto">
        <a:solidFill>
          <a:srgbClr val="C00000">
            <a:alpha val="60999"/>
          </a:srgbClr>
        </a:solidFill>
      </dgm:spPr>
    </dgm:pt>
    <dgm:pt modelId="{A4BEB6A2-D919-4498-AB14-5EE94F3A7115}" type="pres">
      <dgm:prSet presAssocID="{653B0090-0835-4B38-BC27-923B94DAD44C}" presName="Parent1" presStyleLbl="revTx" presStyleIdx="0" presStyleCnt="3">
        <dgm:presLayoutVars>
          <dgm:chMax val="1"/>
          <dgm:chPref val="1"/>
          <dgm:bulletEnabled val="1"/>
        </dgm:presLayoutVars>
      </dgm:prSet>
      <dgm:spPr bwMode="auto"/>
    </dgm:pt>
    <dgm:pt modelId="{A7D5D361-B61D-44DA-A04C-CAF21022281A}" type="pres">
      <dgm:prSet presAssocID="{0B567DFA-43A3-4374-9DF7-D3A928BD94B6}" presName="Accent2" presStyleCnt="0"/>
      <dgm:spPr bwMode="auto"/>
    </dgm:pt>
    <dgm:pt modelId="{AAB9ED5E-E8A6-4E8E-80F5-0912B63317DE}" type="pres">
      <dgm:prSet presAssocID="{0B567DFA-43A3-4374-9DF7-D3A928BD94B6}" presName="Accent" presStyleLbl="node1" presStyleIdx="1" presStyleCnt="3"/>
      <dgm:spPr bwMode="auto">
        <a:solidFill>
          <a:srgbClr val="C00000">
            <a:alpha val="60999"/>
          </a:srgbClr>
        </a:solidFill>
      </dgm:spPr>
    </dgm:pt>
    <dgm:pt modelId="{6A048B3B-867E-4672-9212-85D043B9E587}" type="pres">
      <dgm:prSet presAssocID="{0B567DFA-43A3-4374-9DF7-D3A928BD94B6}" presName="Parent2" presStyleLbl="revTx" presStyleIdx="1" presStyleCnt="3">
        <dgm:presLayoutVars>
          <dgm:chMax val="1"/>
          <dgm:chPref val="1"/>
          <dgm:bulletEnabled val="1"/>
        </dgm:presLayoutVars>
      </dgm:prSet>
      <dgm:spPr bwMode="auto"/>
    </dgm:pt>
    <dgm:pt modelId="{78FDC3F8-8560-4E75-8B52-E231A4AE79DC}" type="pres">
      <dgm:prSet presAssocID="{8088C533-1B48-4C2A-871A-97733B8D9956}" presName="Accent3" presStyleCnt="0"/>
      <dgm:spPr bwMode="auto"/>
    </dgm:pt>
    <dgm:pt modelId="{993AB6BC-0F14-4B90-9918-D3483CF4E1D6}" type="pres">
      <dgm:prSet presAssocID="{8088C533-1B48-4C2A-871A-97733B8D9956}" presName="Accent" presStyleLbl="node1" presStyleIdx="2" presStyleCnt="3"/>
      <dgm:spPr bwMode="auto">
        <a:solidFill>
          <a:srgbClr val="C00000">
            <a:alpha val="60999"/>
          </a:srgbClr>
        </a:solidFill>
      </dgm:spPr>
    </dgm:pt>
    <dgm:pt modelId="{DCBA5343-28EC-4456-929B-A490DA4A7EF5}" type="pres">
      <dgm:prSet presAssocID="{8088C533-1B48-4C2A-871A-97733B8D9956}" presName="Parent3" presStyleLbl="revTx" presStyleIdx="2" presStyleCnt="3">
        <dgm:presLayoutVars>
          <dgm:chMax val="1"/>
          <dgm:chPref val="1"/>
          <dgm:bulletEnabled val="1"/>
        </dgm:presLayoutVars>
      </dgm:prSet>
      <dgm:spPr bwMode="auto"/>
    </dgm:pt>
  </dgm:ptLst>
  <dgm:cxnLst>
    <dgm:cxn modelId="{A17D4334-A336-443F-B0C6-670F021754B6}" type="presOf" srcId="{8088C533-1B48-4C2A-871A-97733B8D9956}" destId="{DCBA5343-28EC-4456-929B-A490DA4A7EF5}" srcOrd="0" destOrd="0" presId="urn:microsoft.com/office/officeart/2009/layout/CircleArrowProcess"/>
    <dgm:cxn modelId="{714C965F-E082-495C-812C-EE1B96A91AA4}" type="parOf" srcId="{C5EF1C4F-F9AA-450E-B7E1-6E292CFD6942}" destId="{8088C533-1B48-4C2A-871A-97733B8D9956}" srcOrd="2" destOrd="0" parTransId="{96E4E5B2-AA47-4D65-BE5D-CBD765463354}" sibTransId="{B4071B5D-DDD9-4E3A-B1C5-82339119980C}"/>
    <dgm:cxn modelId="{686A737C-1000-47AF-BA74-0141849A9340}" type="parOf" srcId="{C5EF1C4F-F9AA-450E-B7E1-6E292CFD6942}" destId="{653B0090-0835-4B38-BC27-923B94DAD44C}" srcOrd="0" destOrd="0" parTransId="{E4397E08-4440-4054-B5F2-5B9155B09250}" sibTransId="{4BA03C02-67C5-4408-9A8C-3DDABFCCCAC2}"/>
    <dgm:cxn modelId="{1DCC5EB2-2439-4FBC-9EA3-2F442EA88381}" type="presOf" srcId="{653B0090-0835-4B38-BC27-923B94DAD44C}" destId="{A4BEB6A2-D919-4498-AB14-5EE94F3A7115}" srcOrd="0" destOrd="0" presId="urn:microsoft.com/office/officeart/2009/layout/CircleArrowProcess"/>
    <dgm:cxn modelId="{ECDC3AC2-C7E1-4469-B60C-790E5148C2CE}" type="presOf" srcId="{C5EF1C4F-F9AA-450E-B7E1-6E292CFD6942}" destId="{69BFF921-23E5-447F-BD9E-4505A541BE77}" srcOrd="0" destOrd="0" presId="urn:microsoft.com/office/officeart/2009/layout/CircleArrowProcess"/>
    <dgm:cxn modelId="{5ED2E5CF-7BB4-43E6-9CE2-5A1D32561191}" type="parOf" srcId="{C5EF1C4F-F9AA-450E-B7E1-6E292CFD6942}" destId="{0B567DFA-43A3-4374-9DF7-D3A928BD94B6}" srcOrd="1" destOrd="0" parTransId="{95E7C64E-DEA1-451F-B227-FFDBBFFA1D6A}" sibTransId="{1EBF0053-BAF3-4311-B52E-D6B22D4B839B}"/>
    <dgm:cxn modelId="{391A74DD-C010-43CF-B45D-7925C908CA6E}" type="presOf" srcId="{0B567DFA-43A3-4374-9DF7-D3A928BD94B6}" destId="{6A048B3B-867E-4672-9212-85D043B9E587}" srcOrd="0" destOrd="0" presId="urn:microsoft.com/office/officeart/2009/layout/CircleArrowProcess"/>
    <dgm:cxn modelId="{7201DF77-8925-479A-AFDF-13AD1FD028A4}" type="presParOf" srcId="{69BFF921-23E5-447F-BD9E-4505A541BE77}" destId="{C8EF4368-F509-4F12-91C2-41D67AA36139}" srcOrd="0" destOrd="0" presId="urn:microsoft.com/office/officeart/2009/layout/CircleArrowProcess"/>
    <dgm:cxn modelId="{B98EA65B-FC83-48E2-8A07-14CF815F91AB}" type="presParOf" srcId="{C8EF4368-F509-4F12-91C2-41D67AA36139}" destId="{5AB4F39A-A626-4015-B1B1-D76C6589C6CD}" srcOrd="0" destOrd="0" presId="urn:microsoft.com/office/officeart/2009/layout/CircleArrowProcess"/>
    <dgm:cxn modelId="{C7FD9A6B-7DF1-4951-80AC-8BE3103DE708}" type="presParOf" srcId="{69BFF921-23E5-447F-BD9E-4505A541BE77}" destId="{A4BEB6A2-D919-4498-AB14-5EE94F3A7115}" srcOrd="1" destOrd="0" presId="urn:microsoft.com/office/officeart/2009/layout/CircleArrowProcess"/>
    <dgm:cxn modelId="{DF302B2F-A276-4CD0-A32B-F1EF60E9983C}" type="presParOf" srcId="{69BFF921-23E5-447F-BD9E-4505A541BE77}" destId="{A7D5D361-B61D-44DA-A04C-CAF21022281A}" srcOrd="2" destOrd="0" presId="urn:microsoft.com/office/officeart/2009/layout/CircleArrowProcess"/>
    <dgm:cxn modelId="{5F01D6E2-1319-49F3-9E06-D1F9F564918B}" type="presParOf" srcId="{A7D5D361-B61D-44DA-A04C-CAF21022281A}" destId="{AAB9ED5E-E8A6-4E8E-80F5-0912B63317DE}" srcOrd="0" destOrd="0" presId="urn:microsoft.com/office/officeart/2009/layout/CircleArrowProcess"/>
    <dgm:cxn modelId="{0058FCE0-D3D1-49DE-9B19-789A05C07AE4}" type="presParOf" srcId="{69BFF921-23E5-447F-BD9E-4505A541BE77}" destId="{6A048B3B-867E-4672-9212-85D043B9E587}" srcOrd="3" destOrd="0" presId="urn:microsoft.com/office/officeart/2009/layout/CircleArrowProcess"/>
    <dgm:cxn modelId="{B567B130-C7ED-4F20-8D89-159798DA39FD}" type="presParOf" srcId="{69BFF921-23E5-447F-BD9E-4505A541BE77}" destId="{78FDC3F8-8560-4E75-8B52-E231A4AE79DC}" srcOrd="4" destOrd="0" presId="urn:microsoft.com/office/officeart/2009/layout/CircleArrowProcess"/>
    <dgm:cxn modelId="{406A2D99-9F81-46B8-802A-7D60CD8A8B4F}" type="presParOf" srcId="{78FDC3F8-8560-4E75-8B52-E231A4AE79DC}" destId="{993AB6BC-0F14-4B90-9918-D3483CF4E1D6}" srcOrd="0" destOrd="0" presId="urn:microsoft.com/office/officeart/2009/layout/CircleArrowProcess"/>
    <dgm:cxn modelId="{E1867CD0-1C35-455E-90CC-DBA666F96F40}" type="presParOf" srcId="{69BFF921-23E5-447F-BD9E-4505A541BE77}" destId="{DCBA5343-28EC-4456-929B-A490DA4A7EF5}" srcOrd="5" destOrd="0" presId="urn:microsoft.com/office/officeart/2009/layout/CircleArrow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61852413" name=""/>
      <dsp:cNvGrpSpPr/>
    </dsp:nvGrpSpPr>
    <dsp:grpSpPr bwMode="auto">
      <a:xfrm flipH="0" flipV="0">
        <a:off x="0" y="0"/>
        <a:ext cx="6274537" cy="4183024"/>
        <a:chOff x="0" y="0"/>
        <a:chExt cx="6274537" cy="4183024"/>
      </a:xfrm>
    </dsp:grpSpPr>
    <dsp:sp modelId="{ABB4641E-3086-4183-A83E-5A74D3F8586A}">
      <dsp:nvSpPr>
        <dsp:cNvPr id="0" name=""/>
        <dsp:cNvSpPr/>
      </dsp:nvSpPr>
      <dsp:spPr bwMode="auto">
        <a:xfrm rot="10800000" flipH="0" flipV="0">
          <a:off x="1341713" y="0"/>
          <a:ext cx="4172567" cy="1162915"/>
        </a:xfrm>
        <a:prstGeom prst="homePlate">
          <a:avLst>
            <a:gd name="adj" fmla="val 50000"/>
          </a:avLst>
        </a:prstGeom>
        <a:solidFill>
          <a:srgbClr val="C00000">
            <a:alpha val="57000"/>
          </a:srgbClr>
        </a:solidFill>
        <a:ln/>
        <a:effectLst>
          <a:outerShdw blurRad="50800" dist="38100" dir="13500000" algn="br" rotWithShape="0">
            <a:prstClr val="black">
              <a:alpha val="40000"/>
            </a:prstClr>
          </a:outerShdw>
        </a:effectLst>
      </dsp:spPr>
      <dsp:style>
        <a:lnRef idx="2">
          <a:schemeClr val="lt1"/>
        </a:lnRef>
        <a:fillRef idx="1">
          <a:schemeClr val="accent1"/>
        </a:fillRef>
        <a:effectRef idx="0">
          <a:srgbClr val="000000"/>
        </a:effectRef>
        <a:fontRef idx="minor">
          <a:schemeClr val="lt1"/>
        </a:fontRef>
      </dsp:style>
      <dsp:txBody>
        <a:bodyPr vertOverflow="overflow" horzOverflow="overflow" vert="horz" wrap="square" lIns="512813" tIns="45720" rIns="91440" bIns="45720" numCol="1" spcCol="0" rtlCol="0" fromWordArt="0" anchor="ctr" anchorCtr="0" forceAA="0" upright="0" compatLnSpc="0"/>
        <a:p>
          <a:pPr algn="ctr">
            <a:lnSpc>
              <a:spcPct val="90000"/>
            </a:lnSpc>
            <a:spcAft>
              <a:spcPts val="1259"/>
            </a:spcAft>
            <a:defRPr/>
          </a:pPr>
          <a:r>
            <a:rPr b="0" i="0" u="none">
              <a:solidFill>
                <a:schemeClr val="bg1"/>
              </a:solidFill>
              <a:latin typeface="Times New Roman"/>
              <a:ea typeface="Times New Roman"/>
              <a:cs typeface="Times New Roman"/>
            </a:rPr>
            <a:t>Comprensión conceptual</a:t>
          </a:r>
          <a:endParaRPr/>
        </a:p>
      </dsp:txBody>
      <dsp:txXfrm rot="10800000">
        <a:off x="1632442" y="0"/>
        <a:ext cx="3881838" cy="1162915"/>
      </dsp:txXfrm>
    </dsp:sp>
    <dsp:sp modelId="{082946DB-64BE-4956-A1E2-766551FCD212}">
      <dsp:nvSpPr>
        <dsp:cNvPr id="0" name=""/>
        <dsp:cNvSpPr/>
      </dsp:nvSpPr>
      <dsp:spPr bwMode="auto">
        <a:xfrm rot="0" flipH="0" flipV="0">
          <a:off x="760256" y="0"/>
          <a:ext cx="1162915" cy="1162915"/>
        </a:xfrm>
        <a:prstGeom prst="ellipse">
          <a:avLst/>
        </a:prstGeom>
        <a:noFill/>
        <a:ln w="127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hemeClr val="lt1"/>
        </a:lnRef>
        <a:fillRef idx="1">
          <a:schemeClr val="accent1">
            <a:tint val="50000"/>
          </a:schemeClr>
        </a:fillRef>
        <a:effectRef idx="0">
          <a:srgbClr val="000000"/>
        </a:effectRef>
        <a:fontRef idx="minor"/>
      </dsp:style>
    </dsp:sp>
    <dsp:sp modelId="{7F46C03F-0E41-4A02-9C45-31706F63B077}">
      <dsp:nvSpPr>
        <dsp:cNvPr id="0" name=""/>
        <dsp:cNvSpPr/>
      </dsp:nvSpPr>
      <dsp:spPr bwMode="auto">
        <a:xfrm rot="10800000" flipH="0" flipV="0">
          <a:off x="1341713" y="1510054"/>
          <a:ext cx="4172567" cy="1162915"/>
        </a:xfrm>
        <a:prstGeom prst="homePlate">
          <a:avLst>
            <a:gd name="adj" fmla="val 50000"/>
          </a:avLst>
        </a:prstGeom>
        <a:solidFill>
          <a:srgbClr val="C00000">
            <a:alpha val="57000"/>
          </a:srgbClr>
        </a:solidFill>
        <a:ln/>
        <a:effectLst>
          <a:outerShdw blurRad="50800" dist="38100" dir="13500000" algn="br" rotWithShape="0">
            <a:prstClr val="black">
              <a:alpha val="40000"/>
            </a:prstClr>
          </a:outerShdw>
        </a:effectLst>
      </dsp:spPr>
      <dsp:style>
        <a:lnRef idx="2">
          <a:schemeClr val="lt1"/>
        </a:lnRef>
        <a:fillRef idx="1">
          <a:schemeClr val="accent1"/>
        </a:fillRef>
        <a:effectRef idx="0">
          <a:srgbClr val="000000"/>
        </a:effectRef>
        <a:fontRef idx="minor">
          <a:schemeClr val="lt1"/>
        </a:fontRef>
      </dsp:style>
      <dsp:txBody>
        <a:bodyPr vertOverflow="overflow" horzOverflow="overflow" vert="horz" wrap="square" lIns="512813" tIns="45720" rIns="91440" bIns="45720" numCol="1" spcCol="0" rtlCol="0" fromWordArt="0" anchor="ctr" anchorCtr="0" forceAA="0" upright="0" compatLnSpc="0"/>
        <a:p>
          <a:pPr algn="ctr">
            <a:lnSpc>
              <a:spcPct val="90000"/>
            </a:lnSpc>
            <a:spcAft>
              <a:spcPts val="1259"/>
            </a:spcAft>
            <a:defRPr/>
          </a:pPr>
          <a:r>
            <a:rPr b="0" i="0" u="none">
              <a:solidFill>
                <a:schemeClr val="bg1"/>
              </a:solidFill>
              <a:latin typeface="Times New Roman"/>
              <a:ea typeface="Times New Roman"/>
              <a:cs typeface="Times New Roman"/>
            </a:rPr>
            <a:t>Aplicación práctica</a:t>
          </a:r>
          <a:endParaRPr/>
        </a:p>
      </dsp:txBody>
      <dsp:txXfrm rot="10800000">
        <a:off x="1632442" y="1510054"/>
        <a:ext cx="3881838" cy="1162915"/>
      </dsp:txXfrm>
    </dsp:sp>
    <dsp:sp modelId="{640623D1-3FCB-4EB8-A418-E2DB7BB82198}">
      <dsp:nvSpPr>
        <dsp:cNvPr id="0" name=""/>
        <dsp:cNvSpPr/>
      </dsp:nvSpPr>
      <dsp:spPr bwMode="auto">
        <a:xfrm rot="0" flipH="0" flipV="0">
          <a:off x="760256" y="1510054"/>
          <a:ext cx="1162915" cy="1162915"/>
        </a:xfrm>
        <a:prstGeom prst="ellipse">
          <a:avLst/>
        </a:prstGeom>
        <a:noFill/>
        <a:ln w="127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hemeClr val="lt1"/>
        </a:lnRef>
        <a:fillRef idx="1">
          <a:schemeClr val="accent1">
            <a:tint val="50000"/>
          </a:schemeClr>
        </a:fillRef>
        <a:effectRef idx="0">
          <a:srgbClr val="000000"/>
        </a:effectRef>
        <a:fontRef idx="minor"/>
      </dsp:style>
    </dsp:sp>
    <dsp:sp modelId="{DA4AE660-124D-4407-A947-DB0838DAED1C}">
      <dsp:nvSpPr>
        <dsp:cNvPr id="0" name=""/>
        <dsp:cNvSpPr/>
      </dsp:nvSpPr>
      <dsp:spPr bwMode="auto">
        <a:xfrm rot="10800000" flipH="0" flipV="0">
          <a:off x="1341713" y="3020108"/>
          <a:ext cx="4172567" cy="1162915"/>
        </a:xfrm>
        <a:prstGeom prst="homePlate">
          <a:avLst>
            <a:gd name="adj" fmla="val 50000"/>
          </a:avLst>
        </a:prstGeom>
        <a:solidFill>
          <a:srgbClr val="C00000">
            <a:alpha val="57000"/>
          </a:srgbClr>
        </a:solidFill>
        <a:ln/>
        <a:effectLst>
          <a:outerShdw blurRad="50800" dist="38100" dir="13500000" algn="br" rotWithShape="0">
            <a:prstClr val="black">
              <a:alpha val="40000"/>
            </a:prstClr>
          </a:outerShdw>
        </a:effectLst>
      </dsp:spPr>
      <dsp:style>
        <a:lnRef idx="2">
          <a:schemeClr val="lt1"/>
        </a:lnRef>
        <a:fillRef idx="1">
          <a:schemeClr val="accent1"/>
        </a:fillRef>
        <a:effectRef idx="0">
          <a:srgbClr val="000000"/>
        </a:effectRef>
        <a:fontRef idx="minor">
          <a:schemeClr val="lt1"/>
        </a:fontRef>
      </dsp:style>
      <dsp:txBody>
        <a:bodyPr vertOverflow="overflow" horzOverflow="overflow" vert="horz" wrap="square" lIns="512813" tIns="45720" rIns="91440" bIns="45720" numCol="1" spcCol="0" rtlCol="0" fromWordArt="0" anchor="ctr" anchorCtr="0" forceAA="0" upright="0" compatLnSpc="0"/>
        <a:p>
          <a:pPr algn="ctr">
            <a:lnSpc>
              <a:spcPct val="90000"/>
            </a:lnSpc>
            <a:spcAft>
              <a:spcPts val="1259"/>
            </a:spcAft>
            <a:defRPr/>
          </a:pPr>
          <a:r>
            <a:rPr b="0" i="0" u="none">
              <a:solidFill>
                <a:schemeClr val="bg1"/>
              </a:solidFill>
              <a:latin typeface="Times New Roman"/>
              <a:ea typeface="Times New Roman"/>
              <a:cs typeface="Times New Roman"/>
            </a:rPr>
            <a:t>Evaluar capacidades de LLM</a:t>
          </a:r>
          <a:endParaRPr/>
        </a:p>
      </dsp:txBody>
      <dsp:txXfrm rot="10800000">
        <a:off x="1632442" y="3020108"/>
        <a:ext cx="3881838" cy="1162915"/>
      </dsp:txXfrm>
    </dsp:sp>
    <dsp:sp modelId="{A5B5FF3E-864F-4F3C-98F7-C4225F46748E}">
      <dsp:nvSpPr>
        <dsp:cNvPr id="0" name=""/>
        <dsp:cNvSpPr/>
      </dsp:nvSpPr>
      <dsp:spPr bwMode="auto">
        <a:xfrm rot="0" flipH="0" flipV="0">
          <a:off x="760256" y="3020108"/>
          <a:ext cx="1162915" cy="1162915"/>
        </a:xfrm>
        <a:prstGeom prst="ellipse">
          <a:avLst/>
        </a:prstGeom>
        <a:noFill/>
        <a:ln w="12700" cap="flat" cmpd="sng" algn="ctr">
          <a:solidFill>
            <a:schemeClr val="bg1"/>
          </a:solidFill>
          <a:prstDash val="solid"/>
          <a:miter lim="800000"/>
        </a:ln>
        <a:effectLst>
          <a:outerShdw blurRad="50800" dist="38100" dir="2700000" algn="tl" rotWithShape="0">
            <a:prstClr val="black">
              <a:alpha val="40000"/>
            </a:prstClr>
          </a:outerShdw>
        </a:effectLst>
      </dsp:spPr>
      <dsp:style>
        <a:lnRef idx="2">
          <a:schemeClr val="lt1"/>
        </a:lnRef>
        <a:fillRef idx="1">
          <a:schemeClr val="accent1">
            <a:tint val="50000"/>
          </a:schemeClr>
        </a:fillRef>
        <a:effectRef idx="0">
          <a:srgbClr val="000000"/>
        </a:effectRef>
        <a:fontRef idx="minor"/>
      </dsp:style>
    </dsp:sp>
  </dsp:spTree>
</dsp:drawing>
</file>

<file path=ppt/diagrams/drawing2.xml><?xml version="1.0" encoding="utf-8"?>
<dsp:drawing xmlns:dsp="http://schemas.microsoft.com/office/drawing/2008/diagram" xmlns:dgm="http://schemas.openxmlformats.org/drawingml/2006/diagram" xmlns:a="http://schemas.openxmlformats.org/drawingml/2006/main" xmlns:r="http://schemas.openxmlformats.org/officeDocument/2006/relationships">
  <dsp:spTree>
    <dsp:nvGrpSpPr>
      <dsp:cNvPr id="1179358390" name=""/>
      <dsp:cNvGrpSpPr/>
    </dsp:nvGrpSpPr>
    <dsp:grpSpPr bwMode="auto">
      <a:xfrm flipH="0" flipV="0">
        <a:off x="0" y="0"/>
        <a:ext cx="8127999" cy="5418666"/>
        <a:chOff x="0" y="0"/>
        <a:chExt cx="8127999" cy="5418666"/>
      </a:xfrm>
    </dsp:grpSpPr>
    <dsp:sp modelId="{5AB4F39A-A626-4015-B1B1-D76C6589C6CD}">
      <dsp:nvSpPr>
        <dsp:cNvPr id="0" name=""/>
        <dsp:cNvSpPr/>
      </dsp:nvSpPr>
      <dsp:spPr bwMode="auto">
        <a:xfrm rot="0" flipH="0" flipV="0">
          <a:off x="3122127" y="0"/>
          <a:ext cx="2608148" cy="2608545"/>
        </a:xfrm>
        <a:prstGeom prst="circularArrow">
          <a:avLst>
            <a:gd name="adj1" fmla="val 10980"/>
            <a:gd name="adj2" fmla="val 1142322"/>
            <a:gd name="adj3" fmla="val 4500000"/>
            <a:gd name="adj4" fmla="val 10800000"/>
            <a:gd name="adj5" fmla="val 12500"/>
          </a:avLst>
        </a:prstGeom>
        <a:solidFill>
          <a:srgbClr val="C00000">
            <a:alpha val="60999"/>
          </a:srgbClr>
        </a:solidFill>
        <a:ln/>
      </dsp:spPr>
      <dsp:style>
        <a:lnRef idx="2">
          <a:schemeClr val="lt1"/>
        </a:lnRef>
        <a:fillRef idx="1">
          <a:schemeClr val="accent1"/>
        </a:fillRef>
        <a:effectRef idx="0">
          <a:srgbClr val="000000"/>
        </a:effectRef>
        <a:fontRef idx="minor">
          <a:schemeClr val="lt1"/>
        </a:fontRef>
      </dsp:style>
    </dsp:sp>
    <dsp:sp modelId="{A4BEB6A2-D919-4498-AB14-5EE94F3A7115}">
      <dsp:nvSpPr>
        <dsp:cNvPr id="0" name=""/>
        <dsp:cNvSpPr/>
      </dsp:nvSpPr>
      <dsp:spPr bwMode="auto">
        <a:xfrm rot="0" flipH="0" flipV="0">
          <a:off x="3698613" y="941764"/>
          <a:ext cx="1449298" cy="724475"/>
        </a:xfrm>
        <a:prstGeom prst="rect">
          <a:avLst/>
        </a:prstGeom>
        <a:ln/>
      </dsp:spPr>
      <dsp:style>
        <a:lnRef idx="0">
          <a:srgbClr val="000000"/>
        </a:lnRef>
        <a:fillRef idx="0">
          <a:schemeClr val="lt1">
            <a:alpha val="0"/>
          </a:schemeClr>
        </a:fillRef>
        <a:effectRef idx="0">
          <a:srgbClr val="000000"/>
        </a:effectRef>
        <a:fontRef idx="minor"/>
      </dsp:style>
      <dsp:txBody>
        <a:bodyPr vertOverflow="overflow" horzOverflow="overflow" vert="horz" wrap="square" lIns="91440" tIns="45720" rIns="91440" bIns="45720" numCol="1" spcCol="0" rtlCol="0" fromWordArt="0" anchor="ctr" anchorCtr="0" forceAA="0" upright="0" compatLnSpc="0"/>
        <a:p>
          <a:pPr algn="ctr">
            <a:lnSpc>
              <a:spcPct val="90000"/>
            </a:lnSpc>
            <a:spcAft>
              <a:spcPts val="1133"/>
            </a:spcAft>
            <a:defRPr/>
          </a:pPr>
          <a:r>
            <a:rPr/>
            <a:t>9 modelos</a:t>
          </a:r>
          <a:endParaRPr/>
        </a:p>
      </dsp:txBody>
      <dsp:txXfrm rot="0">
        <a:off x="3698613" y="941764"/>
        <a:ext cx="1449298" cy="724475"/>
      </dsp:txXfrm>
    </dsp:sp>
    <dsp:sp modelId="{AAB9ED5E-E8A6-4E8E-80F5-0912B63317DE}">
      <dsp:nvSpPr>
        <dsp:cNvPr id="0" name=""/>
        <dsp:cNvSpPr/>
      </dsp:nvSpPr>
      <dsp:spPr bwMode="auto">
        <a:xfrm rot="0" flipH="0" flipV="0">
          <a:off x="2397722" y="1498803"/>
          <a:ext cx="2608148" cy="2608545"/>
        </a:xfrm>
        <a:prstGeom prst="leftCircularArrow">
          <a:avLst>
            <a:gd name="adj1" fmla="val 10980"/>
            <a:gd name="adj2" fmla="val 1142322"/>
            <a:gd name="adj3" fmla="val 6300000"/>
            <a:gd name="adj4" fmla="val 18900000"/>
            <a:gd name="adj5" fmla="val 12500"/>
          </a:avLst>
        </a:prstGeom>
        <a:solidFill>
          <a:srgbClr val="C00000">
            <a:alpha val="60999"/>
          </a:srgbClr>
        </a:solidFill>
        <a:ln/>
      </dsp:spPr>
      <dsp:style>
        <a:lnRef idx="2">
          <a:schemeClr val="lt1"/>
        </a:lnRef>
        <a:fillRef idx="1">
          <a:schemeClr val="accent1"/>
        </a:fillRef>
        <a:effectRef idx="0">
          <a:srgbClr val="000000"/>
        </a:effectRef>
        <a:fontRef idx="minor">
          <a:schemeClr val="lt1"/>
        </a:fontRef>
      </dsp:style>
    </dsp:sp>
    <dsp:sp modelId="{6A048B3B-867E-4672-9212-85D043B9E587}">
      <dsp:nvSpPr>
        <dsp:cNvPr id="0" name=""/>
        <dsp:cNvSpPr/>
      </dsp:nvSpPr>
      <dsp:spPr bwMode="auto">
        <a:xfrm rot="0" flipH="0" flipV="0">
          <a:off x="2977148" y="2449237"/>
          <a:ext cx="1449298" cy="724475"/>
        </a:xfrm>
        <a:prstGeom prst="rect">
          <a:avLst/>
        </a:prstGeom>
        <a:ln/>
      </dsp:spPr>
      <dsp:style>
        <a:lnRef idx="0">
          <a:srgbClr val="000000"/>
        </a:lnRef>
        <a:fillRef idx="0">
          <a:schemeClr val="lt1">
            <a:alpha val="0"/>
          </a:schemeClr>
        </a:fillRef>
        <a:effectRef idx="0">
          <a:srgbClr val="000000"/>
        </a:effectRef>
        <a:fontRef idx="minor"/>
      </dsp:style>
      <dsp:txBody>
        <a:bodyPr vertOverflow="overflow" horzOverflow="overflow" vert="horz" wrap="square" lIns="91440" tIns="45720" rIns="91440" bIns="45720" numCol="1" spcCol="0" rtlCol="0" fromWordArt="0" anchor="ctr" anchorCtr="0" forceAA="0" upright="0" compatLnSpc="0"/>
        <a:p>
          <a:pPr algn="ctr">
            <a:lnSpc>
              <a:spcPct val="90000"/>
            </a:lnSpc>
            <a:spcAft>
              <a:spcPts val="1049"/>
            </a:spcAft>
            <a:defRPr/>
          </a:pPr>
          <a:r>
            <a:rPr/>
            <a:t>5 estrategias</a:t>
          </a:r>
          <a:endParaRPr/>
        </a:p>
      </dsp:txBody>
      <dsp:txXfrm rot="0">
        <a:off x="2977148" y="2449237"/>
        <a:ext cx="1449298" cy="724475"/>
      </dsp:txXfrm>
    </dsp:sp>
    <dsp:sp modelId="{993AB6BC-0F14-4B90-9918-D3483CF4E1D6}">
      <dsp:nvSpPr>
        <dsp:cNvPr id="0" name=""/>
        <dsp:cNvSpPr/>
      </dsp:nvSpPr>
      <dsp:spPr bwMode="auto">
        <a:xfrm rot="0" flipH="0" flipV="0">
          <a:off x="3307758" y="3176963"/>
          <a:ext cx="2240803" cy="2241702"/>
        </a:xfrm>
        <a:prstGeom prst="blockArc">
          <a:avLst>
            <a:gd name="adj1" fmla="val 13500000"/>
            <a:gd name="adj2" fmla="val 10800000"/>
            <a:gd name="adj3" fmla="val 12740"/>
          </a:avLst>
        </a:prstGeom>
        <a:solidFill>
          <a:srgbClr val="C00000">
            <a:alpha val="60999"/>
          </a:srgbClr>
        </a:solidFill>
        <a:ln/>
      </dsp:spPr>
      <dsp:style>
        <a:lnRef idx="2">
          <a:schemeClr val="lt1"/>
        </a:lnRef>
        <a:fillRef idx="1">
          <a:schemeClr val="accent1"/>
        </a:fillRef>
        <a:effectRef idx="0">
          <a:srgbClr val="000000"/>
        </a:effectRef>
        <a:fontRef idx="minor">
          <a:schemeClr val="lt1"/>
        </a:fontRef>
      </dsp:style>
    </dsp:sp>
    <dsp:sp modelId="{DCBA5343-28EC-4456-929B-A490DA4A7EF5}">
      <dsp:nvSpPr>
        <dsp:cNvPr id="0" name=""/>
        <dsp:cNvSpPr/>
      </dsp:nvSpPr>
      <dsp:spPr bwMode="auto">
        <a:xfrm rot="0" flipH="0" flipV="0">
          <a:off x="3702042" y="3958877"/>
          <a:ext cx="1449298" cy="724475"/>
        </a:xfrm>
        <a:prstGeom prst="rect">
          <a:avLst/>
        </a:prstGeom>
        <a:ln/>
      </dsp:spPr>
      <dsp:style>
        <a:lnRef idx="0">
          <a:srgbClr val="000000"/>
        </a:lnRef>
        <a:fillRef idx="0">
          <a:schemeClr val="lt1">
            <a:alpha val="0"/>
          </a:schemeClr>
        </a:fillRef>
        <a:effectRef idx="0">
          <a:srgbClr val="000000"/>
        </a:effectRef>
        <a:fontRef idx="minor"/>
      </dsp:style>
      <dsp:txBody>
        <a:bodyPr vertOverflow="overflow" horzOverflow="overflow" vert="horz" wrap="square" lIns="91440" tIns="45720" rIns="91440" bIns="45720" numCol="1" spcCol="0" rtlCol="0" fromWordArt="0" anchor="ctr" anchorCtr="0" forceAA="0" upright="0" compatLnSpc="0"/>
        <a:p>
          <a:pPr algn="ctr">
            <a:lnSpc>
              <a:spcPct val="90000"/>
            </a:lnSpc>
            <a:spcAft>
              <a:spcPts val="923"/>
            </a:spcAft>
            <a:defRPr/>
          </a:pPr>
          <a:r>
            <a:rPr/>
            <a:t>45 pipelines</a:t>
          </a:r>
          <a:endParaRPr/>
        </a:p>
      </dsp:txBody>
      <dsp:txXfrm rot="0">
        <a:off x="3702042" y="3958877"/>
        <a:ext cx="1449298" cy="724475"/>
      </dsp:txXfrm>
    </dsp:sp>
  </dsp:spTree>
</dsp:drawing>
</file>

<file path=ppt/diagrams/layout1.xml><?xml version="1.0" encoding="utf-8"?>
<dgm:layoutDef xmlns:dgm="http://schemas.openxmlformats.org/drawingml/2006/diagram" xmlns:a="http://schemas.openxmlformats.org/drawingml/2006/main" xmlns:r="http://schemas.openxmlformats.org/officeDocument/2006/relationships"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type="node"/>
        <dgm:pt modelId="2" type="node"/>
      </dgm:ptLst>
      <dgm:cxnLst>
        <dgm:cxn modelId="3" type="parOf" srcId="0" destId="1" srcOrd="0" destOrd="0"/>
        <dgm:cxn modelId="4" type="parOf" srcId="0" destId="2" srcOrd="1" destOrd="0"/>
      </dgm:cxnLst>
      <dgm:bg/>
      <dgm:whole/>
    </dgm:dataModel>
  </dgm:styleData>
  <dgm:clrData>
    <dgm:dataModel>
      <dgm:ptLst>
        <dgm:pt modelId="0" type="doc"/>
        <dgm:pt modelId="1" type="node"/>
        <dgm:pt modelId="2" type="node"/>
        <dgm:pt modelId="3" type="node"/>
        <dgm:pt modelId="4" type="node"/>
      </dgm:ptLst>
      <dgm:cxnLst>
        <dgm:cxn modelId="5" type="parOf" srcId="0" destId="1" srcOrd="0" destOrd="0"/>
        <dgm:cxn modelId="6" type="parOf" srcId="0" destId="2" srcOrd="1" destOrd="0"/>
        <dgm:cxn modelId="7" type="parOf" srcId="0" destId="3" srcOrd="2" destOrd="0"/>
        <dgm:cxn modelId="8" type="parOf" srcId="0" destId="4" srcOrd="3" destOrd="0"/>
      </dgm:cxnLst>
      <dgm:bg/>
      <dgm:whole/>
    </dgm:dataModel>
  </dgm:clrData>
  <dgm:layoutNode name="linearFlow">
    <dgm:alg type="lin">
      <dgm:param type="linDir" val="fromT"/>
      <dgm:param type="vertAlign" val="mid"/>
      <dgm:param type="horzAlign" val="ctr"/>
    </dgm:alg>
    <dgm:shape rot="0.000000" type="none" r:blip="" blipPhldr="0" lkTxEntry="0" zOrderOff="0" hideGeom="0">
      <dgm:adjLst/>
    </dgm:shape>
    <dgm:presOf/>
    <dgm:constrLst>
      <dgm:constr type="w" for="ch" forName="composite" ptType="all" refPtType="all" refType="w" refFor="self" op="none" fact="1.000000" val="0"/>
      <dgm:constr type="h" for="ch" forName="composite" ptType="all" refPtType="all" refType="h" refFor="self" op="none" fact="1.000000" val="0"/>
      <dgm:constr type="h" for="ch" forName="spacing" ptType="all" refPtType="all" refType="h" refFor="ch" refForName="composite" op="none" fact="0.250000" val="0"/>
      <dgm:constr type="h" for="ch" forName="spacing" ptType="all" refPtType="all" refType="w" refFor="self" op="lte" fact="0.100000" val="0"/>
      <dgm:constr type="primFontSz" for="des" ptType="node" refPtType="all" refType="none" refFor="self" op="equ" fact="1.000000" val="65"/>
    </dgm:constrLst>
    <dgm:ruleLst/>
    <dgm:varLst>
      <dgm:dir val="norm"/>
      <dgm:resizeHandles val="exact"/>
    </dgm:varLst>
    <dgm:forEach name="Name0" axis="ch" ptType="node">
      <dgm:layoutNode name="composite">
        <dgm:alg type="composite"/>
        <dgm:shape rot="0.000000" type="none" r:blip="" blipPhldr="0" lkTxEntry="0" zOrderOff="0" hideGeom="0">
          <dgm:adjLst/>
        </dgm:shape>
        <dgm:presOf/>
        <dgm:ruleLst/>
        <dgm:choose name="Name1">
          <dgm:if name="Name2" func="var" arg="dir" op="equ" val="norm">
            <dgm:constrLst>
              <dgm:constr type="w" for="ch" forName="imgShp" ptType="all" refPtType="all" refType="w" refFor="self" op="none" fact="0.335000" val="0"/>
              <dgm:constr type="h" for="ch" forName="imgShp" ptType="all" refPtType="all" refType="w" refFor="ch" refForName="imgShp" op="equ" fact="1.000000" val="0"/>
              <dgm:constr type="h" for="ch" forName="imgShp" ptType="all" refPtType="all" refType="h" refFor="self" op="lte" fact="1.000000" val="0"/>
              <dgm:constr type="ctrY" for="ch" forName="imgShp" ptType="all" refPtType="all" refType="h" refFor="self" op="none" fact="0.500000" val="0"/>
              <dgm:constr type="l" for="ch" forName="imgShp" ptType="all" refPtType="all" refType="none" refFor="self" op="none" fact="1.000000" val="0"/>
              <dgm:constr type="w" for="ch" forName="txShp" ptType="all" refPtType="all" refType="w" refFor="self" op="equ" fact="0.665000" val="0"/>
              <dgm:constr type="h" for="ch" forName="txShp" ptType="all" refPtType="all" refType="h" refFor="ch" refForName="imgShp" op="equ" fact="1.000000" val="0"/>
              <dgm:constr type="ctrY" for="ch" forName="txShp" ptType="all" refPtType="all" refType="h" refFor="self" op="none" fact="0.500000" val="0"/>
              <dgm:constr type="l" for="ch" forName="txShp" ptType="all" refPtType="all" refType="w" refFor="ch" refForName="imgShp" op="none" fact="0.500000" val="0"/>
              <dgm:constr type="lMarg" for="ch" forName="txShp" ptType="all" refPtType="all" refType="w" refFor="ch" refForName="imgShp" op="none" fact="1.250000" val="0"/>
            </dgm:constrLst>
          </dgm:if>
          <dgm:else name="Name3">
            <dgm:constrLst>
              <dgm:constr type="w" for="ch" forName="imgShp" ptType="all" refPtType="all" refType="w" refFor="self" op="none" fact="0.335000" val="0"/>
              <dgm:constr type="h" for="ch" forName="imgShp" ptType="all" refPtType="all" refType="w" refFor="ch" refForName="imgShp" op="equ" fact="1.000000" val="0"/>
              <dgm:constr type="h" for="ch" forName="imgShp" ptType="all" refPtType="all" refType="h" refFor="self" op="lte" fact="1.000000" val="0"/>
              <dgm:constr type="ctrY" for="ch" forName="imgShp" ptType="all" refPtType="all" refType="h" refFor="self" op="none" fact="0.500000" val="0"/>
              <dgm:constr type="r" for="ch" forName="imgShp" ptType="all" refPtType="all" refType="w" refFor="self" op="none" fact="1.000000" val="0"/>
              <dgm:constr type="w" for="ch" forName="txShp" ptType="all" refPtType="all" refType="w" refFor="self" op="equ" fact="0.665000" val="0"/>
              <dgm:constr type="h" for="ch" forName="txShp" ptType="all" refPtType="all" refType="h" refFor="ch" refForName="imgShp" op="equ" fact="1.000000" val="0"/>
              <dgm:constr type="ctrY" for="ch" forName="txShp" ptType="all" refPtType="all" refType="h" refFor="self" op="none" fact="0.500000" val="0"/>
              <dgm:constr type="r" for="ch" forName="txShp" ptType="all" refPtType="all" refType="ctrX" refFor="ch" refForName="imgShp" op="none" fact="1.000000" val="0"/>
              <dgm:constr type="rMarg" for="ch" forName="txShp" ptType="all" refPtType="all" refType="w" refFor="ch" refForName="imgShp" op="none" fact="1.250000" val="0"/>
            </dgm:constrLst>
          </dgm:else>
        </dgm:choose>
        <dgm:layoutNode name="imgShp" styleLbl="fgImgPlace1">
          <dgm:alg type="sp"/>
          <dgm:shape rot="0.000000" type="ellipse" r:blip="" blipPhldr="1" lkTxEntry="0" zOrderOff="0" hideGeom="0">
            <dgm:adjLst/>
          </dgm:shape>
          <dgm:presOf/>
          <dgm:constrLst/>
          <dgm:ruleLst/>
        </dgm:layoutNode>
        <dgm:layoutNode name="txShp">
          <dgm:alg type="tx"/>
          <dgm:presOf axis="desOrSelf" ptType="node"/>
          <dgm:constrLst>
            <dgm:constr type="tMarg" for="self" ptType="all" refPtType="all" refType="primFontSz" refFor="self" op="none" fact="0.300000" val="0"/>
            <dgm:constr type="bMarg" for="self" ptType="all" refPtType="all" refType="primFontSz" refFor="self" op="none" fact="0.300000" val="0"/>
          </dgm:constrLst>
          <dgm:ruleLst>
            <dgm:rule type="primFontSz" for="self" ptType="all" val="5" fact="NaN" max="NaN"/>
          </dgm:ruleLst>
          <dgm:varLst>
            <dgm:bulletEnabled val="1"/>
          </dgm:varLst>
          <dgm:choose name="Name4">
            <dgm:if name="Name5" func="var" arg="dir" op="equ" val="norm">
              <dgm:shape rot="180.000000" type="homePlate" r:blip="" blipPhldr="0" lkTxEntry="0" zOrderOff="-1" hideGeom="0">
                <dgm:adjLst/>
              </dgm:shape>
            </dgm:if>
            <dgm:else name="Name6">
              <dgm:shape rot="0.000000" type="homePlate" r:blip="" blipPhldr="0" lkTxEntry="0" zOrderOff="-1" hideGeom="0">
                <dgm:adjLst/>
              </dgm:shape>
            </dgm:else>
          </dgm:choose>
        </dgm:layoutNode>
      </dgm:layoutNode>
      <dgm:forEach name="Name7" axis="followSib" ptType="sibTrans" cnt="1">
        <dgm:layoutNode name="spacing">
          <dgm:alg type="sp"/>
          <dgm:shape rot="0.000000" type="none" r:blip="" blipPhldr="0" lkTxEntry="0" zOrderOff="0" hideGeom="0">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xmlns:r="http://schemas.openxmlformats.org/officeDocument/2006/relationships" uniqueId="urn:microsoft.com/office/officeart/2009/layout/CircleArrowProcess">
  <dgm:title val=""/>
  <dgm:desc val=""/>
  <dgm:catLst>
    <dgm:cat type="process" pri="16500"/>
    <dgm:cat type="cycle" pri="16000"/>
  </dgm:catLst>
  <dgm:sampData>
    <dgm:dataModel>
      <dgm:ptLst>
        <dgm:pt modelId="0" type="doc"/>
        <dgm:pt modelId="10" type="node">
          <dgm:prSet phldr="1"/>
        </dgm:pt>
        <dgm:pt modelId="20" type="node">
          <dgm:prSet phldr="1"/>
        </dgm:pt>
        <dgm:pt modelId="30" type="node">
          <dgm:prSet phldr="1"/>
        </dgm:pt>
      </dgm:ptLst>
      <dgm:cxnLst>
        <dgm:cxn modelId="40" type="parOf" srcId="0" destId="10" srcOrd="0" destOrd="0"/>
        <dgm:cxn modelId="50" type="parOf" srcId="0" destId="20" srcOrd="1" destOrd="0"/>
        <dgm:cxn modelId="60" type="parOf" srcId="0" destId="30" srcOrd="2" destOrd="0"/>
      </dgm:cxnLst>
      <dgm:bg/>
      <dgm:whole/>
    </dgm:dataModel>
  </dgm:sampData>
  <dgm:styleData>
    <dgm:dataModel>
      <dgm:ptLst>
        <dgm:pt modelId="0" type="doc"/>
        <dgm:pt modelId="10" type="node">
          <dgm:prSet phldr="1"/>
        </dgm:pt>
        <dgm:pt modelId="20" type="node">
          <dgm:prSet phldr="1"/>
        </dgm:pt>
      </dgm:ptLst>
      <dgm:cxnLst>
        <dgm:cxn modelId="30" type="parOf" srcId="0" destId="10" srcOrd="0" destOrd="0"/>
        <dgm:cxn modelId="40" type="parOf" srcId="0" destId="20" srcOrd="1" destOrd="0"/>
      </dgm:cxnLst>
      <dgm:bg/>
      <dgm:whole/>
    </dgm:dataModel>
  </dgm:styleData>
  <dgm:clrData>
    <dgm:dataModel>
      <dgm:ptLst>
        <dgm:pt modelId="0" type="doc"/>
        <dgm:pt modelId="10" type="node">
          <dgm:prSet phldr="1"/>
        </dgm:pt>
        <dgm:pt modelId="20" type="node">
          <dgm:prSet phldr="1"/>
        </dgm:pt>
        <dgm:pt modelId="30" type="node">
          <dgm:prSet phldr="1"/>
        </dgm:pt>
        <dgm:pt modelId="40" type="node">
          <dgm:prSet phldr="1"/>
        </dgm:pt>
      </dgm:ptLst>
      <dgm:cxnLst>
        <dgm:cxn modelId="50" type="parOf" srcId="0" destId="10" srcOrd="0" destOrd="0"/>
        <dgm:cxn modelId="60" type="parOf" srcId="0" destId="20" srcOrd="1" destOrd="0"/>
        <dgm:cxn modelId="70" type="parOf" srcId="0" destId="30" srcOrd="2" destOrd="0"/>
        <dgm:cxn modelId="80" type="parOf" srcId="0" destId="40" srcOrd="3" destOrd="0"/>
      </dgm:cxnLst>
      <dgm:bg/>
      <dgm:whole/>
    </dgm:dataModel>
  </dgm:clrData>
  <dgm:layoutNode name="Name0">
    <dgm:shape rot="0.000000" type="none" r:blip="" blipPhldr="0" lkTxEntry="0" zOrderOff="0" hideGeom="0">
      <dgm:adjLst/>
    </dgm:shape>
    <dgm:varLst>
      <dgm:chMax val="7"/>
      <dgm:chPref val="7"/>
      <dgm:dir val="norm"/>
      <dgm:animLvl val="lvl"/>
    </dgm:varLst>
    <dgm:choose name="Name1">
      <dgm:if name="Name2" func="var" arg="dir" op="equ" val="norm">
        <dgm:choose name="Name3">
          <dgm:if name="Name4" axis="ch" ptType="node" func="cnt" arg="none" op="equ" val="1">
            <dgm:alg type="composite">
              <dgm:param type="ar" val="1.5999"/>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l" for="ch" forName="Child1" ptType="all" refPtType="all" refType="w" refFor="self" op="none" fact="0.625000" val="0"/>
              <dgm:constr type="t" for="ch" forName="Child1" ptType="all" refPtType="all" refType="h" refFor="self" op="none" fact="0.298100" val="0"/>
              <dgm:constr type="w" for="ch" forName="Child1" ptType="all" refPtType="all" refType="w" refFor="self" op="none" fact="0.375000" val="0"/>
              <dgm:constr type="h" for="ch" forName="Child1" ptType="all" refPtType="all" refType="h" refFor="self" op="none" fact="0.400100" val="0"/>
              <dgm:constr type="l" for="ch" forName="Accent1" ptType="all" refPtType="all" refType="w" refFor="self" op="none" fact="0.000000" val="0"/>
              <dgm:constr type="t" for="ch" forName="Accent1" ptType="all" refPtType="all" refType="h" refFor="self" op="none" fact="0.000000" val="0"/>
              <dgm:constr type="w" for="ch" forName="Accent1" ptType="all" refPtType="all" refType="w" refFor="self" op="none" fact="0.624900" val="0"/>
              <dgm:constr type="h" for="ch" forName="Accent1" ptType="all" refPtType="all" refType="h" refFor="self" op="none" fact="1.000000" val="0"/>
              <dgm:constr type="l" for="ch" forName="Parent1" ptType="all" refPtType="all" refType="w" refFor="self" op="none" fact="0.138000" val="0"/>
              <dgm:constr type="t" for="ch" forName="Parent1" ptType="all" refPtType="all" refType="h" refFor="self" op="none" fact="0.362000" val="0"/>
              <dgm:constr type="w" for="ch" forName="Parent1" ptType="all" refPtType="all" refType="w" refFor="self" op="none" fact="0.348700" val="0"/>
              <dgm:constr type="h" for="ch" forName="Parent1" ptType="all" refPtType="all" refType="h" refFor="self" op="none" fact="0.278900" val="0"/>
            </dgm:constrLst>
          </dgm:if>
          <dgm:if name="Name5" axis="ch" ptType="node" func="cnt" arg="none" op="equ" val="2">
            <dgm:alg type="composite">
              <dgm:param type="ar" val="1.2026"/>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Parent2" ptType="all" refPtType="all" refType="primFontSz" refFor="des" refForName="Parent1" op="equ" fact="1.000000" val="0"/>
              <dgm:constr type="primFontSz" for="des" forName="Child2" ptType="all" refPtType="all" refType="primFontSz" refFor="des" refForName="Child1" op="equ" fact="1.000000" val="0"/>
              <dgm:constr type="l" for="ch" forName="Accent1" ptType="all" refPtType="all" refType="w" refFor="self" op="none" fact="0.114400" val="0"/>
              <dgm:constr type="t" for="ch" forName="Accent1" ptType="all" refPtType="all" refType="h" refFor="self" op="none" fact="0.000000" val="0"/>
              <dgm:constr type="w" for="ch" forName="Accent1" ptType="all" refPtType="all" refType="w" refFor="self" op="none" fact="0.554200" val="0"/>
              <dgm:constr type="h" for="ch" forName="Accent1" ptType="all" refPtType="all" refType="h" refFor="self" op="none" fact="0.666500" val="0"/>
              <dgm:constr type="l" for="ch" forName="Parent1" ptType="all" refPtType="all" refType="w" refFor="self" op="none" fact="0.236800" val="0"/>
              <dgm:constr type="t" for="ch" forName="Parent1" ptType="all" refPtType="all" refType="h" refFor="self" op="none" fact="0.241300" val="0"/>
              <dgm:constr type="w" for="ch" forName="Parent1" ptType="all" refPtType="all" refType="w" refFor="self" op="none" fact="0.309200" val="0"/>
              <dgm:constr type="h" for="ch" forName="Parent1" ptType="all" refPtType="all" refType="h" refFor="self" op="none" fact="0.185900" val="0"/>
              <dgm:constr type="l" for="ch" forName="Parent2" ptType="all" refPtType="all" refType="w" refFor="self" op="none" fact="0.082200" val="0"/>
              <dgm:constr type="t" for="ch" forName="Parent2" ptType="all" refPtType="all" refType="h" refFor="self" op="none" fact="0.625000" val="0"/>
              <dgm:constr type="w" for="ch" forName="Parent2" ptType="all" refPtType="all" refType="w" refFor="self" op="none" fact="0.309200" val="0"/>
              <dgm:constr type="h" for="ch" forName="Parent2" ptType="all" refPtType="all" refType="h" refFor="self" op="none" fact="0.185900" val="0"/>
              <dgm:constr type="l" for="ch" forName="Child1" ptType="all" refPtType="all" refType="w" refFor="self" op="none" fact="0.667800" val="0"/>
              <dgm:constr type="t" for="ch" forName="Child1" ptType="all" refPtType="all" refType="h" refFor="self" op="none" fact="0.197800" val="0"/>
              <dgm:constr type="w" for="ch" forName="Child1" ptType="all" refPtType="all" refType="w" refFor="self" op="none" fact="0.332200" val="0"/>
              <dgm:constr type="h" for="ch" forName="Child1" ptType="all" refPtType="all" refType="h" refFor="self" op="none" fact="0.265000" val="0"/>
              <dgm:constr type="l" for="ch" forName="Child2" ptType="all" refPtType="all" refType="w" refFor="self" op="none" fact="0.516400" val="0"/>
              <dgm:constr type="t" for="ch" forName="Child2" ptType="all" refPtType="all" refType="h" refFor="self" op="none" fact="0.585500" val="0"/>
              <dgm:constr type="w" for="ch" forName="Child2" ptType="all" refPtType="all" refType="w" refFor="self" op="none" fact="0.332200" val="0"/>
              <dgm:constr type="h" for="ch" forName="Child2" ptType="all" refPtType="all" refType="h" refFor="self" op="none" fact="0.265000" val="0"/>
              <dgm:constr type="l" for="ch" forName="Accent2" ptType="all" refPtType="all" refType="w" refFor="self" op="none" fact="0.000000" val="0"/>
              <dgm:constr type="t" for="ch" forName="Accent2" ptType="all" refPtType="all" refType="h" refFor="self" op="none" fact="0.427200" val="0"/>
              <dgm:constr type="w" for="ch" forName="Accent2" ptType="all" refPtType="all" refType="w" refFor="self" op="none" fact="0.476100" val="0"/>
              <dgm:constr type="h" for="ch" forName="Accent2" ptType="all" refPtType="all" refType="h" refFor="self" op="none" fact="0.572800" val="0"/>
            </dgm:constrLst>
          </dgm:if>
          <dgm:if name="Name6" axis="ch" ptType="node" func="cnt" arg="none" op="equ" val="3">
            <dgm:alg type="composite">
              <dgm:param type="ar" val="0.9039"/>
            </dgm:alg>
            <dgm:shape rot="0.000000" type="none" r:blip="" blipPhldr="0" lkTxEntry="0" zOrderOff="0" hideGeom="0">
              <dgm:adjLst/>
            </dgm:shape>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l" for="ch" forName="Accent1" ptType="all" refPtType="all" refType="w" refFor="self" op="none" fact="0.147900" val="0"/>
              <dgm:constr type="t" for="ch" forName="Accent1" ptType="all" refPtType="all" refType="h" refFor="self" op="none" fact="0.000000" val="0"/>
              <dgm:constr type="w" for="ch" forName="Accent1" ptType="all" refPtType="all" refType="w" refFor="self" op="none" fact="0.532500" val="0"/>
              <dgm:constr type="h" for="ch" forName="Accent1" ptType="all" refPtType="all" refType="h" refFor="self" op="none" fact="0.481400" val="0"/>
              <dgm:constr type="l" for="ch" forName="Accent2" ptType="all" refPtType="all" refType="w" refFor="self" op="none" fact="0.000000" val="0"/>
              <dgm:constr type="t" for="ch" forName="Accent2" ptType="all" refPtType="all" refType="h" refFor="self" op="none" fact="0.276600" val="0"/>
              <dgm:constr type="w" for="ch" forName="Accent2" ptType="all" refPtType="all" refType="w" refFor="self" op="none" fact="0.532500" val="0"/>
              <dgm:constr type="h" for="ch" forName="Accent2" ptType="all" refPtType="all" refType="h" refFor="self" op="none" fact="0.481400" val="0"/>
              <dgm:constr type="l" for="ch" forName="Parent1" ptType="all" refPtType="all" refType="w" refFor="self" op="none" fact="0.265600" val="0"/>
              <dgm:constr type="t" for="ch" forName="Parent1" ptType="all" refPtType="all" refType="h" refFor="self" op="none" fact="0.173800" val="0"/>
              <dgm:constr type="w" for="ch" forName="Parent1" ptType="all" refPtType="all" refType="w" refFor="self" op="none" fact="0.295900" val="0"/>
              <dgm:constr type="h" for="ch" forName="Parent1" ptType="all" refPtType="all" refType="h" refFor="self" op="none" fact="0.133700" val="0"/>
              <dgm:constr type="l" for="ch" forName="Accent3" ptType="all" refPtType="all" refType="w" refFor="self" op="none" fact="0.185800" val="0"/>
              <dgm:constr type="t" for="ch" forName="Accent3" ptType="all" refPtType="all" refType="h" refFor="self" op="none" fact="0.586300" val="0"/>
              <dgm:constr type="w" for="ch" forName="Accent3" ptType="all" refPtType="all" refType="w" refFor="self" op="none" fact="0.457500" val="0"/>
              <dgm:constr type="h" for="ch" forName="Accent3" ptType="all" refPtType="all" refType="h" refFor="self" op="none" fact="0.413700" val="0"/>
              <dgm:constr type="l" for="ch" forName="Parent2" ptType="all" refPtType="all" refType="w" refFor="self" op="none" fact="0.118300" val="0"/>
              <dgm:constr type="t" for="ch" forName="Parent2" ptType="all" refPtType="all" refType="h" refFor="self" op="none" fact="0.452000" val="0"/>
              <dgm:constr type="w" for="ch" forName="Parent2" ptType="all" refPtType="all" refType="w" refFor="self" op="none" fact="0.295900" val="0"/>
              <dgm:constr type="h" for="ch" forName="Parent2" ptType="all" refPtType="all" refType="h" refFor="self" op="none" fact="0.133700" val="0"/>
              <dgm:constr type="l" for="ch" forName="Parent3" ptType="all" refPtType="all" refType="w" refFor="self" op="none" fact="0.266300" val="0"/>
              <dgm:constr type="t" for="ch" forName="Parent3" ptType="all" refPtType="all" refType="h" refFor="self" op="none" fact="0.730600" val="0"/>
              <dgm:constr type="w" for="ch" forName="Parent3" ptType="all" refPtType="all" refType="w" refFor="self" op="none" fact="0.295900" val="0"/>
              <dgm:constr type="h" for="ch" forName="Parent3" ptType="all" refPtType="all" refType="h" refFor="self" op="none" fact="0.133700" val="0"/>
              <dgm:constr type="l" for="ch" forName="Child2" ptType="all" refPtType="all" refType="w" refFor="self" op="none" fact="0.532500" val="0"/>
              <dgm:constr type="t" for="ch" forName="Child2" ptType="all" refPtType="all" refType="h" refFor="self" op="none" fact="0.421700" val="0"/>
              <dgm:constr type="w" for="ch" forName="Child2" ptType="all" refPtType="all" refType="w" refFor="self" op="none" fact="0.319500" val="0"/>
              <dgm:constr type="h" for="ch" forName="Child2" ptType="all" refPtType="all" refType="h" refFor="self" op="none" fact="0.192600" val="0"/>
              <dgm:constr type="l" for="ch" forName="Child1" ptType="all" refPtType="all" refType="w" refFor="self" op="none" fact="0.680500" val="0"/>
              <dgm:constr type="t" for="ch" forName="Child1" ptType="all" refPtType="all" refType="h" refFor="self" op="none" fact="0.143500" val="0"/>
              <dgm:constr type="w" for="ch" forName="Child1" ptType="all" refPtType="all" refType="w" refFor="self" op="none" fact="0.319500" val="0"/>
              <dgm:constr type="h" for="ch" forName="Child1" ptType="all" refPtType="all" refType="h" refFor="self" op="none" fact="0.192600" val="0"/>
              <dgm:constr type="l" for="ch" forName="Child3" ptType="all" refPtType="all" refType="w" refFor="self" op="none" fact="0.680500" val="0"/>
              <dgm:constr type="t" for="ch" forName="Child3" ptType="all" refPtType="all" refType="h" refFor="self" op="none" fact="0.699800" val="0"/>
              <dgm:constr type="w" for="ch" forName="Child3" ptType="all" refPtType="all" refType="w" refFor="self" op="none" fact="0.319500" val="0"/>
              <dgm:constr type="h" for="ch" forName="Child3" ptType="all" refPtType="all" refType="h" refFor="self" op="none" fact="0.192600" val="0"/>
            </dgm:constrLst>
          </dgm:if>
          <dgm:if name="Name7" axis="ch" ptType="node" func="cnt" arg="none" op="equ" val="4">
            <dgm:alg type="composite">
              <dgm:param type="ar" val="0.7073"/>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l" for="ch" forName="Accent1" ptType="all" refPtType="all" refType="w" refFor="self" op="none" fact="0.1481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377100" val="0"/>
              <dgm:constr type="l" for="ch" forName="Accent2" ptType="all" refPtType="all" refType="w" refFor="self" op="none" fact="0.000000" val="0"/>
              <dgm:constr type="t" for="ch" forName="Accent2" ptType="all" refPtType="all" refType="h" refFor="self" op="none" fact="0.216700" val="0"/>
              <dgm:constr type="w" for="ch" forName="Accent2" ptType="all" refPtType="all" refType="w" refFor="self" op="none" fact="0.533100" val="0"/>
              <dgm:constr type="h" for="ch" forName="Accent2" ptType="all" refPtType="all" refType="h" refFor="self" op="none" fact="0.377100" val="0"/>
              <dgm:constr type="l" for="ch" forName="Accent3" ptType="all" refPtType="all" refType="w" refFor="self" op="none" fact="0.148100" val="0"/>
              <dgm:constr type="t" for="ch" forName="Accent3" ptType="all" refPtType="all" refType="h" refFor="self" op="none" fact="0.434200" val="0"/>
              <dgm:constr type="w" for="ch" forName="Accent3" ptType="all" refPtType="all" refType="w" refFor="self" op="none" fact="0.533100" val="0"/>
              <dgm:constr type="h" for="ch" forName="Accent3" ptType="all" refPtType="all" refType="h" refFor="self" op="none" fact="0.377100" val="0"/>
              <dgm:constr type="l" for="ch" forName="Parent1" ptType="all" refPtType="all" refType="w" refFor="self" op="none" fact="0.265800" val="0"/>
              <dgm:constr type="t" for="ch" forName="Parent1" ptType="all" refPtType="all" refType="h" refFor="self" op="none" fact="0.136500" val="0"/>
              <dgm:constr type="w" for="ch" forName="Parent1" ptType="all" refPtType="all" refType="w" refFor="self" op="none" fact="0.297500" val="0"/>
              <dgm:constr type="h" for="ch" forName="Parent1" ptType="all" refPtType="all" refType="h" refFor="self" op="none" fact="0.105200" val="0"/>
              <dgm:constr type="l" for="ch" forName="Parent2" ptType="all" refPtType="all" refType="w" refFor="self" op="none" fact="0.117100" val="0"/>
              <dgm:constr type="t" for="ch" forName="Parent2" ptType="all" refPtType="all" refType="h" refFor="self" op="none" fact="0.353600" val="0"/>
              <dgm:constr type="w" for="ch" forName="Parent2" ptType="all" refPtType="all" refType="w" refFor="self" op="none" fact="0.297500" val="0"/>
              <dgm:constr type="h" for="ch" forName="Parent2" ptType="all" refPtType="all" refType="h" refFor="self" op="none" fact="0.105200" val="0"/>
              <dgm:constr type="l" for="ch" forName="Parent3" ptType="all" refPtType="all" refType="w" refFor="self" op="none" fact="0.265800" val="0"/>
              <dgm:constr type="t" for="ch" forName="Parent3" ptType="all" refPtType="all" refType="h" refFor="self" op="none" fact="0.570700" val="0"/>
              <dgm:constr type="w" for="ch" forName="Parent3" ptType="all" refPtType="all" refType="w" refFor="self" op="none" fact="0.297500" val="0"/>
              <dgm:constr type="h" for="ch" forName="Parent3" ptType="all" refPtType="all" refType="h" refFor="self" op="none" fact="0.105200" val="0"/>
              <dgm:constr type="l" for="ch" forName="Parent4" ptType="all" refPtType="all" refType="w" refFor="self" op="none" fact="0.117100" val="0"/>
              <dgm:constr type="t" for="ch" forName="Parent4" ptType="all" refPtType="all" refType="h" refFor="self" op="none" fact="0.787800" val="0"/>
              <dgm:constr type="w" for="ch" forName="Parent4" ptType="all" refPtType="all" refType="w" refFor="self" op="none" fact="0.297500" val="0"/>
              <dgm:constr type="h" for="ch" forName="Parent4" ptType="all" refPtType="all" refType="h" refFor="self" op="none" fact="0.105200" val="0"/>
              <dgm:constr type="l" for="ch" forName="Child1" ptType="all" refPtType="all" refType="w" refFor="self" op="none" fact="0.680400" val="0"/>
              <dgm:constr type="t" for="ch" forName="Child1" ptType="all" refPtType="all" refType="h" refFor="self" op="none" fact="0.111900" val="0"/>
              <dgm:constr type="w" for="ch" forName="Child1" ptType="all" refPtType="all" refType="w" refFor="self" op="none" fact="0.319600" val="0"/>
              <dgm:constr type="h" for="ch" forName="Child1" ptType="all" refPtType="all" refType="h" refFor="self" op="none" fact="0.150000" val="0"/>
              <dgm:constr type="l" for="ch" forName="Child2" ptType="all" refPtType="all" refType="w" refFor="self" op="none" fact="0.534800" val="0"/>
              <dgm:constr type="t" for="ch" forName="Child2" ptType="all" refPtType="all" refType="h" refFor="self" op="none" fact="0.331200" val="0"/>
              <dgm:constr type="w" for="ch" forName="Child2" ptType="all" refPtType="all" refType="w" refFor="self" op="none" fact="0.319600" val="0"/>
              <dgm:constr type="h" for="ch" forName="Child2" ptType="all" refPtType="all" refType="h" refFor="self" op="none" fact="0.150000" val="0"/>
              <dgm:constr type="l" for="ch" forName="Child3" ptType="all" refPtType="all" refType="w" refFor="self" op="none" fact="0.680400" val="0"/>
              <dgm:constr type="t" for="ch" forName="Child3" ptType="all" refPtType="all" refType="h" refFor="self" op="none" fact="0.546100" val="0"/>
              <dgm:constr type="w" for="ch" forName="Child3" ptType="all" refPtType="all" refType="w" refFor="self" op="none" fact="0.319600" val="0"/>
              <dgm:constr type="h" for="ch" forName="Child3" ptType="all" refPtType="all" refType="h" refFor="self" op="none" fact="0.150000" val="0"/>
              <dgm:constr type="l" for="ch" forName="Child4" ptType="all" refPtType="all" refType="w" refFor="self" op="none" fact="0.534800" val="0"/>
              <dgm:constr type="t" for="ch" forName="Child4" ptType="all" refPtType="all" refType="h" refFor="self" op="none" fact="0.763200" val="0"/>
              <dgm:constr type="w" for="ch" forName="Child4" ptType="all" refPtType="all" refType="w" refFor="self" op="none" fact="0.319600" val="0"/>
              <dgm:constr type="h" for="ch" forName="Child4" ptType="all" refPtType="all" refType="h" refFor="self" op="none" fact="0.150000" val="0"/>
              <dgm:constr type="l" for="ch" forName="Accent4" ptType="all" refPtType="all" refType="w" refFor="self" op="none" fact="0.038000" val="0"/>
              <dgm:constr type="t" for="ch" forName="Accent4" ptType="all" refPtType="all" refType="h" refFor="self" op="none" fact="0.675900" val="0"/>
              <dgm:constr type="w" for="ch" forName="Accent4" ptType="all" refPtType="all" refType="w" refFor="self" op="none" fact="0.458000" val="0"/>
              <dgm:constr type="h" for="ch" forName="Accent4" ptType="all" refPtType="all" refType="h" refFor="self" op="none" fact="0.324100" val="0"/>
            </dgm:constrLst>
          </dgm:if>
          <dgm:if name="Name8" axis="ch" ptType="node" func="cnt" arg="none" op="equ" val="5">
            <dgm:alg type="composite">
              <dgm:param type="ar" val="0.5811"/>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5"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5"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5"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Child5" ptType="all" refPtType="all" refType="primFontSz" refFor="des" refForName="Parent4" op="lte" fact="1.000000" val="0"/>
              <dgm:constr type="primFontSz" for="des" forName="Child1" ptType="all" refPtType="all" refType="primFontSz" refFor="des" refForName="Parent5" op="lte" fact="1.000000" val="0"/>
              <dgm:constr type="primFontSz" for="des" forName="Child2" ptType="all" refPtType="all" refType="primFontSz" refFor="des" refForName="Parent5" op="lte" fact="1.000000" val="0"/>
              <dgm:constr type="primFontSz" for="des" forName="Child3" ptType="all" refPtType="all" refType="primFontSz" refFor="des" refForName="Parent5" op="lte" fact="1.000000" val="0"/>
              <dgm:constr type="primFontSz" for="des" forName="Child4" ptType="all" refPtType="all" refType="primFontSz" refFor="des" refForName="Parent5" op="lte" fact="1.000000" val="0"/>
              <dgm:constr type="primFontSz" for="des" forName="Child5" ptType="all" refPtType="all" refType="primFontSz" refFor="des" refForName="Parent5"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Parent5"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primFontSz" for="des" forName="Child5" ptType="all" refPtType="all" refType="primFontSz" refFor="des" refForName="Child1" op="equ" fact="1.000000" val="0"/>
              <dgm:constr type="l" for="ch" forName="Accent1" ptType="all" refPtType="all" refType="w" refFor="self" op="none" fact="0.1481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309800" val="0"/>
              <dgm:constr type="l" for="ch" forName="Accent2" ptType="all" refPtType="all" refType="w" refFor="self" op="none" fact="0.000000" val="0"/>
              <dgm:constr type="t" for="ch" forName="Accent2" ptType="all" refPtType="all" refType="h" refFor="self" op="none" fact="0.178000" val="0"/>
              <dgm:constr type="w" for="ch" forName="Accent2" ptType="all" refPtType="all" refType="w" refFor="self" op="none" fact="0.533100" val="0"/>
              <dgm:constr type="h" for="ch" forName="Accent2" ptType="all" refPtType="all" refType="h" refFor="self" op="none" fact="0.309800" val="0"/>
              <dgm:constr type="l" for="ch" forName="Accent3" ptType="all" refPtType="all" refType="w" refFor="self" op="none" fact="0.148100" val="0"/>
              <dgm:constr type="t" for="ch" forName="Accent3" ptType="all" refPtType="all" refType="h" refFor="self" op="none" fact="0.356800" val="0"/>
              <dgm:constr type="w" for="ch" forName="Accent3" ptType="all" refPtType="all" refType="w" refFor="self" op="none" fact="0.533100" val="0"/>
              <dgm:constr type="h" for="ch" forName="Accent3" ptType="all" refPtType="all" refType="h" refFor="self" op="none" fact="0.309800" val="0"/>
              <dgm:constr type="l" for="ch" forName="Accent4" ptType="all" refPtType="all" refType="w" refFor="self" op="none" fact="0.000000" val="0"/>
              <dgm:constr type="t" for="ch" forName="Accent4" ptType="all" refPtType="all" refType="h" refFor="self" op="none" fact="0.535100" val="0"/>
              <dgm:constr type="w" for="ch" forName="Accent4" ptType="all" refPtType="all" refType="w" refFor="self" op="none" fact="0.533100" val="0"/>
              <dgm:constr type="h" for="ch" forName="Accent4" ptType="all" refPtType="all" refType="h" refFor="self" op="none" fact="0.309800" val="0"/>
              <dgm:constr type="l" for="ch" forName="Accent5" ptType="all" refPtType="all" refType="w" refFor="self" op="none" fact="0.186000" val="0"/>
              <dgm:constr type="t" for="ch" forName="Accent5" ptType="all" refPtType="all" refType="h" refFor="self" op="none" fact="0.733700" val="0"/>
              <dgm:constr type="w" for="ch" forName="Accent5" ptType="all" refPtType="all" refType="w" refFor="self" op="none" fact="0.458000" val="0"/>
              <dgm:constr type="h" for="ch" forName="Accent5" ptType="all" refPtType="all" refType="h" refFor="self" op="none" fact="0.266300" val="0"/>
              <dgm:constr type="l" for="ch" forName="Parent1" ptType="all" refPtType="all" refType="w" refFor="self" op="none" fact="0.265800" val="0"/>
              <dgm:constr type="t" for="ch" forName="Parent1" ptType="all" refPtType="all" refType="h" refFor="self" op="none" fact="0.112200" val="0"/>
              <dgm:constr type="w" for="ch" forName="Parent1" ptType="all" refPtType="all" refType="w" refFor="self" op="none" fact="0.297500" val="0"/>
              <dgm:constr type="h" for="ch" forName="Parent1" ptType="all" refPtType="all" refType="h" refFor="self" op="none" fact="0.086400" val="0"/>
              <dgm:constr type="l" for="ch" forName="Parent2" ptType="all" refPtType="all" refType="w" refFor="self" op="none" fact="0.117100" val="0"/>
              <dgm:constr type="t" for="ch" forName="Parent2" ptType="all" refPtType="all" refType="h" refFor="self" op="none" fact="0.290600" val="0"/>
              <dgm:constr type="w" for="ch" forName="Parent2" ptType="all" refPtType="all" refType="w" refFor="self" op="none" fact="0.297500" val="0"/>
              <dgm:constr type="h" for="ch" forName="Parent2" ptType="all" refPtType="all" refType="h" refFor="self" op="none" fact="0.086400" val="0"/>
              <dgm:constr type="l" for="ch" forName="Parent3" ptType="all" refPtType="all" refType="w" refFor="self" op="none" fact="0.265800" val="0"/>
              <dgm:constr type="t" for="ch" forName="Parent3" ptType="all" refPtType="all" refType="h" refFor="self" op="none" fact="0.468900" val="0"/>
              <dgm:constr type="w" for="ch" forName="Parent3" ptType="all" refPtType="all" refType="w" refFor="self" op="none" fact="0.297500" val="0"/>
              <dgm:constr type="h" for="ch" forName="Parent3" ptType="all" refPtType="all" refType="h" refFor="self" op="none" fact="0.086400" val="0"/>
              <dgm:constr type="l" for="ch" forName="Parent4" ptType="all" refPtType="all" refType="w" refFor="self" op="none" fact="0.117100" val="0"/>
              <dgm:constr type="t" for="ch" forName="Parent4" ptType="all" refPtType="all" refType="h" refFor="self" op="none" fact="0.647300" val="0"/>
              <dgm:constr type="w" for="ch" forName="Parent4" ptType="all" refPtType="all" refType="w" refFor="self" op="none" fact="0.297500" val="0"/>
              <dgm:constr type="h" for="ch" forName="Parent4" ptType="all" refPtType="all" refType="h" refFor="self" op="none" fact="0.086400" val="0"/>
              <dgm:constr type="l" for="ch" forName="Parent5" ptType="all" refPtType="all" refType="w" refFor="self" op="none" fact="0.265800" val="0"/>
              <dgm:constr type="t" for="ch" forName="Parent5" ptType="all" refPtType="all" refType="h" refFor="self" op="none" fact="0.825700" val="0"/>
              <dgm:constr type="w" for="ch" forName="Parent5" ptType="all" refPtType="all" refType="w" refFor="self" op="none" fact="0.297500" val="0"/>
              <dgm:constr type="h" for="ch" forName="Parent5" ptType="all" refPtType="all" refType="h" refFor="self" op="none" fact="0.086400" val="0"/>
              <dgm:constr type="l" for="ch" forName="Child1" ptType="all" refPtType="all" refType="w" refFor="self" op="none" fact="0.680400" val="0"/>
              <dgm:constr type="t" for="ch" forName="Child1" ptType="all" refPtType="all" refType="h" refFor="self" op="none" fact="0.091900" val="0"/>
              <dgm:constr type="w" for="ch" forName="Child1" ptType="all" refPtType="all" refType="w" refFor="self" op="none" fact="0.319600" val="0"/>
              <dgm:constr type="h" for="ch" forName="Child1" ptType="all" refPtType="all" refType="h" refFor="self" op="none" fact="0.123200" val="0"/>
              <dgm:constr type="l" for="ch" forName="Child2" ptType="all" refPtType="all" refType="w" refFor="self" op="none" fact="0.534800" val="0"/>
              <dgm:constr type="t" for="ch" forName="Child2" ptType="all" refPtType="all" refType="h" refFor="self" op="none" fact="0.272200" val="0"/>
              <dgm:constr type="w" for="ch" forName="Child2" ptType="all" refPtType="all" refType="w" refFor="self" op="none" fact="0.319600" val="0"/>
              <dgm:constr type="h" for="ch" forName="Child2" ptType="all" refPtType="all" refType="h" refFor="self" op="none" fact="0.123200" val="0"/>
              <dgm:constr type="l" for="ch" forName="Child3" ptType="all" refPtType="all" refType="w" refFor="self" op="none" fact="0.680400" val="0"/>
              <dgm:constr type="t" for="ch" forName="Child3" ptType="all" refPtType="all" refType="h" refFor="self" op="none" fact="0.448700" val="0"/>
              <dgm:constr type="w" for="ch" forName="Child3" ptType="all" refPtType="all" refType="w" refFor="self" op="none" fact="0.319600" val="0"/>
              <dgm:constr type="h" for="ch" forName="Child3" ptType="all" refPtType="all" refType="h" refFor="self" op="none" fact="0.123200" val="0"/>
              <dgm:constr type="l" for="ch" forName="Child4" ptType="all" refPtType="all" refType="w" refFor="self" op="none" fact="0.534800" val="0"/>
              <dgm:constr type="t" for="ch" forName="Child4" ptType="all" refPtType="all" refType="h" refFor="self" op="none" fact="0.627100" val="0"/>
              <dgm:constr type="w" for="ch" forName="Child4" ptType="all" refPtType="all" refType="w" refFor="self" op="none" fact="0.319600" val="0"/>
              <dgm:constr type="h" for="ch" forName="Child4" ptType="all" refPtType="all" refType="h" refFor="self" op="none" fact="0.123200" val="0"/>
              <dgm:constr type="l" for="ch" forName="Child5" ptType="all" refPtType="all" refType="w" refFor="self" op="none" fact="0.680400" val="0"/>
              <dgm:constr type="t" for="ch" forName="Child5" ptType="all" refPtType="all" refType="h" refFor="self" op="none" fact="0.807300" val="0"/>
              <dgm:constr type="w" for="ch" forName="Child5" ptType="all" refPtType="all" refType="w" refFor="self" op="none" fact="0.319600" val="0"/>
              <dgm:constr type="h" for="ch" forName="Child5" ptType="all" refPtType="all" refType="h" refFor="self" op="none" fact="0.123200" val="0"/>
            </dgm:constrLst>
          </dgm:if>
          <dgm:if name="Name9" axis="ch" ptType="node" func="cnt" arg="none" op="equ" val="6">
            <dgm:alg type="composite">
              <dgm:param type="ar" val="0.4931"/>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5" ptType="all" refPtType="all" refType="primFontSz" refFor="des" refForName="Parent1" op="lte" fact="1.000000" val="0"/>
              <dgm:constr type="primFontSz" for="des" forName="Child6"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5" ptType="all" refPtType="all" refType="primFontSz" refFor="des" refForName="Parent2" op="lte" fact="1.000000" val="0"/>
              <dgm:constr type="primFontSz" for="des" forName="Child6"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5" ptType="all" refPtType="all" refType="primFontSz" refFor="des" refForName="Parent3" op="lte" fact="1.000000" val="0"/>
              <dgm:constr type="primFontSz" for="des" forName="Child6"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Child5" ptType="all" refPtType="all" refType="primFontSz" refFor="des" refForName="Parent4" op="lte" fact="1.000000" val="0"/>
              <dgm:constr type="primFontSz" for="des" forName="Child6" ptType="all" refPtType="all" refType="primFontSz" refFor="des" refForName="Parent4" op="lte" fact="1.000000" val="0"/>
              <dgm:constr type="primFontSz" for="des" forName="Child1" ptType="all" refPtType="all" refType="primFontSz" refFor="des" refForName="Parent5" op="lte" fact="1.000000" val="0"/>
              <dgm:constr type="primFontSz" for="des" forName="Child2" ptType="all" refPtType="all" refType="primFontSz" refFor="des" refForName="Parent5" op="lte" fact="1.000000" val="0"/>
              <dgm:constr type="primFontSz" for="des" forName="Child3" ptType="all" refPtType="all" refType="primFontSz" refFor="des" refForName="Parent5" op="lte" fact="1.000000" val="0"/>
              <dgm:constr type="primFontSz" for="des" forName="Child4" ptType="all" refPtType="all" refType="primFontSz" refFor="des" refForName="Parent5" op="lte" fact="1.000000" val="0"/>
              <dgm:constr type="primFontSz" for="des" forName="Child5" ptType="all" refPtType="all" refType="primFontSz" refFor="des" refForName="Parent5" op="lte" fact="1.000000" val="0"/>
              <dgm:constr type="primFontSz" for="des" forName="Child6" ptType="all" refPtType="all" refType="primFontSz" refFor="des" refForName="Parent5" op="lte" fact="1.000000" val="0"/>
              <dgm:constr type="primFontSz" for="des" forName="Child1" ptType="all" refPtType="all" refType="primFontSz" refFor="des" refForName="Parent6" op="lte" fact="1.000000" val="0"/>
              <dgm:constr type="primFontSz" for="des" forName="Child2" ptType="all" refPtType="all" refType="primFontSz" refFor="des" refForName="Parent6" op="lte" fact="1.000000" val="0"/>
              <dgm:constr type="primFontSz" for="des" forName="Child3" ptType="all" refPtType="all" refType="primFontSz" refFor="des" refForName="Parent6" op="lte" fact="1.000000" val="0"/>
              <dgm:constr type="primFontSz" for="des" forName="Child4" ptType="all" refPtType="all" refType="primFontSz" refFor="des" refForName="Parent6" op="lte" fact="1.000000" val="0"/>
              <dgm:constr type="primFontSz" for="des" forName="Child5" ptType="all" refPtType="all" refType="primFontSz" refFor="des" refForName="Parent6" op="lte" fact="1.000000" val="0"/>
              <dgm:constr type="primFontSz" for="des" forName="Child6" ptType="all" refPtType="all" refType="primFontSz" refFor="des" refForName="Parent6"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Parent5" ptType="all" refPtType="all" refType="primFontSz" refFor="des" refForName="Parent1" op="equ" fact="1.000000" val="0"/>
              <dgm:constr type="primFontSz" for="des" forName="Parent6"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primFontSz" for="des" forName="Child5" ptType="all" refPtType="all" refType="primFontSz" refFor="des" refForName="Child1" op="equ" fact="1.000000" val="0"/>
              <dgm:constr type="primFontSz" for="des" forName="Child6" ptType="all" refPtType="all" refType="primFontSz" refFor="des" refForName="Child1" op="equ" fact="1.000000" val="0"/>
              <dgm:constr type="l" for="ch" forName="Accent1" ptType="all" refPtType="all" refType="w" refFor="self" op="none" fact="0.1481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262900" val="0"/>
              <dgm:constr type="l" for="ch" forName="Accent2" ptType="all" refPtType="all" refType="w" refFor="self" op="none" fact="0.000000" val="0"/>
              <dgm:constr type="t" for="ch" forName="Accent2" ptType="all" refPtType="all" refType="h" refFor="self" op="none" fact="0.151100" val="0"/>
              <dgm:constr type="w" for="ch" forName="Accent2" ptType="all" refPtType="all" refType="w" refFor="self" op="none" fact="0.533100" val="0"/>
              <dgm:constr type="h" for="ch" forName="Accent2" ptType="all" refPtType="all" refType="h" refFor="self" op="none" fact="0.262900" val="0"/>
              <dgm:constr type="l" for="ch" forName="Accent3" ptType="all" refPtType="all" refType="w" refFor="self" op="none" fact="0.148100" val="0"/>
              <dgm:constr type="t" for="ch" forName="Accent3" ptType="all" refPtType="all" refType="h" refFor="self" op="none" fact="0.302700" val="0"/>
              <dgm:constr type="w" for="ch" forName="Accent3" ptType="all" refPtType="all" refType="w" refFor="self" op="none" fact="0.533100" val="0"/>
              <dgm:constr type="h" for="ch" forName="Accent3" ptType="all" refPtType="all" refType="h" refFor="self" op="none" fact="0.262900" val="0"/>
              <dgm:constr type="l" for="ch" forName="Accent4" ptType="all" refPtType="all" refType="w" refFor="self" op="none" fact="0.000000" val="0"/>
              <dgm:constr type="t" for="ch" forName="Accent4" ptType="all" refPtType="all" refType="h" refFor="self" op="none" fact="0.454100" val="0"/>
              <dgm:constr type="w" for="ch" forName="Accent4" ptType="all" refPtType="all" refType="w" refFor="self" op="none" fact="0.533100" val="0"/>
              <dgm:constr type="h" for="ch" forName="Accent4" ptType="all" refPtType="all" refType="h" refFor="self" op="none" fact="0.262900" val="0"/>
              <dgm:constr type="l" for="ch" forName="Parent1" ptType="all" refPtType="all" refType="w" refFor="self" op="none" fact="0.265800" val="0"/>
              <dgm:constr type="t" for="ch" forName="Parent1" ptType="all" refPtType="all" refType="h" refFor="self" op="none" fact="0.095200" val="0"/>
              <dgm:constr type="w" for="ch" forName="Parent1" ptType="all" refPtType="all" refType="w" refFor="self" op="none" fact="0.297500" val="0"/>
              <dgm:constr type="h" for="ch" forName="Parent1" ptType="all" refPtType="all" refType="h" refFor="self" op="none" fact="0.073300" val="0"/>
              <dgm:constr type="l" for="ch" forName="Parent2" ptType="all" refPtType="all" refType="w" refFor="self" op="none" fact="0.117100" val="0"/>
              <dgm:constr type="t" for="ch" forName="Parent2" ptType="all" refPtType="all" refType="h" refFor="self" op="none" fact="0.246600" val="0"/>
              <dgm:constr type="w" for="ch" forName="Parent2" ptType="all" refPtType="all" refType="w" refFor="self" op="none" fact="0.297500" val="0"/>
              <dgm:constr type="h" for="ch" forName="Parent2" ptType="all" refPtType="all" refType="h" refFor="self" op="none" fact="0.073300" val="0"/>
              <dgm:constr type="l" for="ch" forName="Parent3" ptType="all" refPtType="all" refType="w" refFor="self" op="none" fact="0.265800" val="0"/>
              <dgm:constr type="t" for="ch" forName="Parent3" ptType="all" refPtType="all" refType="h" refFor="self" op="none" fact="0.397900" val="0"/>
              <dgm:constr type="w" for="ch" forName="Parent3" ptType="all" refPtType="all" refType="w" refFor="self" op="none" fact="0.297500" val="0"/>
              <dgm:constr type="h" for="ch" forName="Parent3" ptType="all" refPtType="all" refType="h" refFor="self" op="none" fact="0.073300" val="0"/>
              <dgm:constr type="l" for="ch" forName="Parent4" ptType="all" refPtType="all" refType="w" refFor="self" op="none" fact="0.117100" val="0"/>
              <dgm:constr type="t" for="ch" forName="Parent4" ptType="all" refPtType="all" refType="h" refFor="self" op="none" fact="0.549300" val="0"/>
              <dgm:constr type="w" for="ch" forName="Parent4" ptType="all" refPtType="all" refType="w" refFor="self" op="none" fact="0.297500" val="0"/>
              <dgm:constr type="h" for="ch" forName="Parent4" ptType="all" refPtType="all" refType="h" refFor="self" op="none" fact="0.073300" val="0"/>
              <dgm:constr type="l" for="ch" forName="Child1" ptType="all" refPtType="all" refType="w" refFor="self" op="none" fact="0.680400" val="0"/>
              <dgm:constr type="t" for="ch" forName="Child1" ptType="all" refPtType="all" refType="h" refFor="self" op="none" fact="0.078000" val="0"/>
              <dgm:constr type="w" for="ch" forName="Child1" ptType="all" refPtType="all" refType="w" refFor="self" op="none" fact="0.319600" val="0"/>
              <dgm:constr type="h" for="ch" forName="Child1" ptType="all" refPtType="all" refType="h" refFor="self" op="none" fact="0.104600" val="0"/>
              <dgm:constr type="l" for="ch" forName="Child2" ptType="all" refPtType="all" refType="w" refFor="self" op="none" fact="0.534800" val="0"/>
              <dgm:constr type="t" for="ch" forName="Child2" ptType="all" refPtType="all" refType="h" refFor="self" op="none" fact="0.231000" val="0"/>
              <dgm:constr type="w" for="ch" forName="Child2" ptType="all" refPtType="all" refType="w" refFor="self" op="none" fact="0.319600" val="0"/>
              <dgm:constr type="h" for="ch" forName="Child2" ptType="all" refPtType="all" refType="h" refFor="self" op="none" fact="0.104600" val="0"/>
              <dgm:constr type="l" for="ch" forName="Child3" ptType="all" refPtType="all" refType="w" refFor="self" op="none" fact="0.680400" val="0"/>
              <dgm:constr type="t" for="ch" forName="Child3" ptType="all" refPtType="all" refType="h" refFor="self" op="none" fact="0.380800" val="0"/>
              <dgm:constr type="w" for="ch" forName="Child3" ptType="all" refPtType="all" refType="w" refFor="self" op="none" fact="0.319600" val="0"/>
              <dgm:constr type="h" for="ch" forName="Child3" ptType="all" refPtType="all" refType="h" refFor="self" op="none" fact="0.104600" val="0"/>
              <dgm:constr type="l" for="ch" forName="Child4" ptType="all" refPtType="all" refType="w" refFor="self" op="none" fact="0.534800" val="0"/>
              <dgm:constr type="t" for="ch" forName="Child4" ptType="all" refPtType="all" refType="h" refFor="self" op="none" fact="0.532200" val="0"/>
              <dgm:constr type="w" for="ch" forName="Child4" ptType="all" refPtType="all" refType="w" refFor="self" op="none" fact="0.319600" val="0"/>
              <dgm:constr type="h" for="ch" forName="Child4" ptType="all" refPtType="all" refType="h" refFor="self" op="none" fact="0.104600" val="0"/>
              <dgm:constr type="l" for="ch" forName="Accent5" ptType="all" refPtType="all" refType="w" refFor="self" op="none" fact="0.148100" val="0"/>
              <dgm:constr type="t" for="ch" forName="Accent5" ptType="all" refPtType="all" refType="h" refFor="self" op="none" fact="0.605300" val="0"/>
              <dgm:constr type="w" for="ch" forName="Accent5" ptType="all" refPtType="all" refType="w" refFor="self" op="none" fact="0.533100" val="0"/>
              <dgm:constr type="h" for="ch" forName="Accent5" ptType="all" refPtType="all" refType="h" refFor="self" op="none" fact="0.262900" val="0"/>
              <dgm:constr type="l" for="ch" forName="Accent6" ptType="all" refPtType="all" refType="w" refFor="self" op="none" fact="0.038000" val="0"/>
              <dgm:constr type="t" for="ch" forName="Accent6" ptType="all" refPtType="all" refType="h" refFor="self" op="none" fact="0.774000" val="0"/>
              <dgm:constr type="w" for="ch" forName="Accent6" ptType="all" refPtType="all" refType="w" refFor="self" op="none" fact="0.458000" val="0"/>
              <dgm:constr type="h" for="ch" forName="Accent6" ptType="all" refPtType="all" refType="h" refFor="self" op="none" fact="0.226000" val="0"/>
              <dgm:constr type="l" for="ch" forName="Parent5" ptType="all" refPtType="all" refType="w" refFor="self" op="none" fact="0.265800" val="0"/>
              <dgm:constr type="t" for="ch" forName="Parent5" ptType="all" refPtType="all" refType="h" refFor="self" op="none" fact="0.700500" val="0"/>
              <dgm:constr type="w" for="ch" forName="Parent5" ptType="all" refPtType="all" refType="w" refFor="self" op="none" fact="0.297500" val="0"/>
              <dgm:constr type="h" for="ch" forName="Parent5" ptType="all" refPtType="all" refType="h" refFor="self" op="none" fact="0.073300" val="0"/>
              <dgm:constr type="l" for="ch" forName="Parent6" ptType="all" refPtType="all" refType="w" refFor="self" op="none" fact="0.117100" val="0"/>
              <dgm:constr type="t" for="ch" forName="Parent6" ptType="all" refPtType="all" refType="h" refFor="self" op="none" fact="0.851900" val="0"/>
              <dgm:constr type="w" for="ch" forName="Parent6" ptType="all" refPtType="all" refType="w" refFor="self" op="none" fact="0.297500" val="0"/>
              <dgm:constr type="h" for="ch" forName="Parent6" ptType="all" refPtType="all" refType="h" refFor="self" op="none" fact="0.073300" val="0"/>
              <dgm:constr type="l" for="ch" forName="Child5" ptType="all" refPtType="all" refType="w" refFor="self" op="none" fact="0.680400" val="0"/>
              <dgm:constr type="t" for="ch" forName="Child5" ptType="all" refPtType="all" refType="h" refFor="self" op="none" fact="0.683300" val="0"/>
              <dgm:constr type="w" for="ch" forName="Child5" ptType="all" refPtType="all" refType="w" refFor="self" op="none" fact="0.319600" val="0"/>
              <dgm:constr type="h" for="ch" forName="Child5" ptType="all" refPtType="all" refType="h" refFor="self" op="none" fact="0.104600" val="0"/>
              <dgm:constr type="l" for="ch" forName="Child6" ptType="all" refPtType="all" refType="w" refFor="self" op="none" fact="0.534800" val="0"/>
              <dgm:constr type="t" for="ch" forName="Child6" ptType="all" refPtType="all" refType="h" refFor="self" op="none" fact="0.834700" val="0"/>
              <dgm:constr type="w" for="ch" forName="Child6" ptType="all" refPtType="all" refType="w" refFor="self" op="none" fact="0.319600" val="0"/>
              <dgm:constr type="h" for="ch" forName="Child6" ptType="all" refPtType="all" refType="h" refFor="self" op="none" fact="0.104600" val="0"/>
            </dgm:constrLst>
          </dgm:if>
          <dgm:else name="Name10">
            <dgm:alg type="composite">
              <dgm:param type="ar" val="0.4284"/>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5" ptType="all" refPtType="all" refType="primFontSz" refFor="des" refForName="Parent1" op="lte" fact="1.000000" val="0"/>
              <dgm:constr type="primFontSz" for="des" forName="Child6" ptType="all" refPtType="all" refType="primFontSz" refFor="des" refForName="Parent1" op="lte" fact="1.000000" val="0"/>
              <dgm:constr type="primFontSz" for="des" forName="Child7"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5" ptType="all" refPtType="all" refType="primFontSz" refFor="des" refForName="Parent2" op="lte" fact="1.000000" val="0"/>
              <dgm:constr type="primFontSz" for="des" forName="Child6" ptType="all" refPtType="all" refType="primFontSz" refFor="des" refForName="Parent2" op="lte" fact="1.000000" val="0"/>
              <dgm:constr type="primFontSz" for="des" forName="Child7"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5" ptType="all" refPtType="all" refType="primFontSz" refFor="des" refForName="Parent3" op="lte" fact="1.000000" val="0"/>
              <dgm:constr type="primFontSz" for="des" forName="Child6" ptType="all" refPtType="all" refType="primFontSz" refFor="des" refForName="Parent3" op="lte" fact="1.000000" val="0"/>
              <dgm:constr type="primFontSz" for="des" forName="Child7"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Child5" ptType="all" refPtType="all" refType="primFontSz" refFor="des" refForName="Parent4" op="lte" fact="1.000000" val="0"/>
              <dgm:constr type="primFontSz" for="des" forName="Child6" ptType="all" refPtType="all" refType="primFontSz" refFor="des" refForName="Parent4" op="lte" fact="1.000000" val="0"/>
              <dgm:constr type="primFontSz" for="des" forName="Child7" ptType="all" refPtType="all" refType="primFontSz" refFor="des" refForName="Parent4" op="lte" fact="1.000000" val="0"/>
              <dgm:constr type="primFontSz" for="des" forName="Child1" ptType="all" refPtType="all" refType="primFontSz" refFor="des" refForName="Parent5" op="lte" fact="1.000000" val="0"/>
              <dgm:constr type="primFontSz" for="des" forName="Child2" ptType="all" refPtType="all" refType="primFontSz" refFor="des" refForName="Parent5" op="lte" fact="1.000000" val="0"/>
              <dgm:constr type="primFontSz" for="des" forName="Child3" ptType="all" refPtType="all" refType="primFontSz" refFor="des" refForName="Parent5" op="lte" fact="1.000000" val="0"/>
              <dgm:constr type="primFontSz" for="des" forName="Child4" ptType="all" refPtType="all" refType="primFontSz" refFor="des" refForName="Parent5" op="lte" fact="1.000000" val="0"/>
              <dgm:constr type="primFontSz" for="des" forName="Child5" ptType="all" refPtType="all" refType="primFontSz" refFor="des" refForName="Parent5" op="lte" fact="1.000000" val="0"/>
              <dgm:constr type="primFontSz" for="des" forName="Child6" ptType="all" refPtType="all" refType="primFontSz" refFor="des" refForName="Parent5" op="lte" fact="1.000000" val="0"/>
              <dgm:constr type="primFontSz" for="des" forName="Child7" ptType="all" refPtType="all" refType="primFontSz" refFor="des" refForName="Parent5" op="lte" fact="1.000000" val="0"/>
              <dgm:constr type="primFontSz" for="des" forName="Child1" ptType="all" refPtType="all" refType="primFontSz" refFor="des" refForName="Parent6" op="lte" fact="1.000000" val="0"/>
              <dgm:constr type="primFontSz" for="des" forName="Child2" ptType="all" refPtType="all" refType="primFontSz" refFor="des" refForName="Parent6" op="lte" fact="1.000000" val="0"/>
              <dgm:constr type="primFontSz" for="des" forName="Child3" ptType="all" refPtType="all" refType="primFontSz" refFor="des" refForName="Parent6" op="lte" fact="1.000000" val="0"/>
              <dgm:constr type="primFontSz" for="des" forName="Child4" ptType="all" refPtType="all" refType="primFontSz" refFor="des" refForName="Parent6" op="lte" fact="1.000000" val="0"/>
              <dgm:constr type="primFontSz" for="des" forName="Child5" ptType="all" refPtType="all" refType="primFontSz" refFor="des" refForName="Parent6" op="lte" fact="1.000000" val="0"/>
              <dgm:constr type="primFontSz" for="des" forName="Child6" ptType="all" refPtType="all" refType="primFontSz" refFor="des" refForName="Parent6" op="lte" fact="1.000000" val="0"/>
              <dgm:constr type="primFontSz" for="des" forName="Child7" ptType="all" refPtType="all" refType="primFontSz" refFor="des" refForName="Parent6" op="lte" fact="1.000000" val="0"/>
              <dgm:constr type="primFontSz" for="des" forName="Child1" ptType="all" refPtType="all" refType="primFontSz" refFor="des" refForName="Parent7" op="lte" fact="1.000000" val="0"/>
              <dgm:constr type="primFontSz" for="des" forName="Child2" ptType="all" refPtType="all" refType="primFontSz" refFor="des" refForName="Parent7" op="lte" fact="1.000000" val="0"/>
              <dgm:constr type="primFontSz" for="des" forName="Child3" ptType="all" refPtType="all" refType="primFontSz" refFor="des" refForName="Parent7" op="lte" fact="1.000000" val="0"/>
              <dgm:constr type="primFontSz" for="des" forName="Child4" ptType="all" refPtType="all" refType="primFontSz" refFor="des" refForName="Parent7" op="lte" fact="1.000000" val="0"/>
              <dgm:constr type="primFontSz" for="des" forName="Child5" ptType="all" refPtType="all" refType="primFontSz" refFor="des" refForName="Parent7" op="lte" fact="1.000000" val="0"/>
              <dgm:constr type="primFontSz" for="des" forName="Child6" ptType="all" refPtType="all" refType="primFontSz" refFor="des" refForName="Parent7" op="lte" fact="1.000000" val="0"/>
              <dgm:constr type="primFontSz" for="des" forName="Child7" ptType="all" refPtType="all" refType="primFontSz" refFor="des" refForName="Parent7"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Parent5" ptType="all" refPtType="all" refType="primFontSz" refFor="des" refForName="Parent1" op="equ" fact="1.000000" val="0"/>
              <dgm:constr type="primFontSz" for="des" forName="Parent6" ptType="all" refPtType="all" refType="primFontSz" refFor="des" refForName="Parent1" op="equ" fact="1.000000" val="0"/>
              <dgm:constr type="primFontSz" for="des" forName="Parent7"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primFontSz" for="des" forName="Child5" ptType="all" refPtType="all" refType="primFontSz" refFor="des" refForName="Child1" op="equ" fact="1.000000" val="0"/>
              <dgm:constr type="primFontSz" for="des" forName="Child6" ptType="all" refPtType="all" refType="primFontSz" refFor="des" refForName="Child1" op="equ" fact="1.000000" val="0"/>
              <dgm:constr type="primFontSz" for="des" forName="Child7" ptType="all" refPtType="all" refType="primFontSz" refFor="des" refForName="Child1" op="equ" fact="1.000000" val="0"/>
              <dgm:constr type="l" for="ch" forName="Accent1" ptType="all" refPtType="all" refType="w" refFor="self" op="none" fact="0.1481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228400" val="0"/>
              <dgm:constr type="l" for="ch" forName="Accent2" ptType="all" refPtType="all" refType="w" refFor="self" op="none" fact="0.000000" val="0"/>
              <dgm:constr type="t" for="ch" forName="Accent2" ptType="all" refPtType="all" refType="h" refFor="self" op="none" fact="0.131200" val="0"/>
              <dgm:constr type="w" for="ch" forName="Accent2" ptType="all" refPtType="all" refType="w" refFor="self" op="none" fact="0.533100" val="0"/>
              <dgm:constr type="h" for="ch" forName="Accent2" ptType="all" refPtType="all" refType="h" refFor="self" op="none" fact="0.228400" val="0"/>
              <dgm:constr type="l" for="ch" forName="Accent3" ptType="all" refPtType="all" refType="w" refFor="self" op="none" fact="0.148100" val="0"/>
              <dgm:constr type="t" for="ch" forName="Accent3" ptType="all" refPtType="all" refType="h" refFor="self" op="none" fact="0.263000" val="0"/>
              <dgm:constr type="w" for="ch" forName="Accent3" ptType="all" refPtType="all" refType="w" refFor="self" op="none" fact="0.533100" val="0"/>
              <dgm:constr type="h" for="ch" forName="Accent3" ptType="all" refPtType="all" refType="h" refFor="self" op="none" fact="0.228400" val="0"/>
              <dgm:constr type="l" for="ch" forName="Accent4" ptType="all" refPtType="all" refType="w" refFor="self" op="none" fact="0.000000" val="0"/>
              <dgm:constr type="t" for="ch" forName="Accent4" ptType="all" refPtType="all" refType="h" refFor="self" op="none" fact="0.394500" val="0"/>
              <dgm:constr type="w" for="ch" forName="Accent4" ptType="all" refPtType="all" refType="w" refFor="self" op="none" fact="0.533100" val="0"/>
              <dgm:constr type="h" for="ch" forName="Accent4" ptType="all" refPtType="all" refType="h" refFor="self" op="none" fact="0.228400" val="0"/>
              <dgm:constr type="l" for="ch" forName="Parent1" ptType="all" refPtType="all" refType="w" refFor="self" op="none" fact="0.265800" val="0"/>
              <dgm:constr type="t" for="ch" forName="Parent1" ptType="all" refPtType="all" refType="h" refFor="self" op="none" fact="0.082700" val="0"/>
              <dgm:constr type="w" for="ch" forName="Parent1" ptType="all" refPtType="all" refType="w" refFor="self" op="none" fact="0.297500" val="0"/>
              <dgm:constr type="h" for="ch" forName="Parent1" ptType="all" refPtType="all" refType="h" refFor="self" op="none" fact="0.063700" val="0"/>
              <dgm:constr type="l" for="ch" forName="Parent2" ptType="all" refPtType="all" refType="w" refFor="self" op="none" fact="0.117100" val="0"/>
              <dgm:constr type="t" for="ch" forName="Parent2" ptType="all" refPtType="all" refType="h" refFor="self" op="none" fact="0.214200" val="0"/>
              <dgm:constr type="w" for="ch" forName="Parent2" ptType="all" refPtType="all" refType="w" refFor="self" op="none" fact="0.297500" val="0"/>
              <dgm:constr type="h" for="ch" forName="Parent2" ptType="all" refPtType="all" refType="h" refFor="self" op="none" fact="0.063700" val="0"/>
              <dgm:constr type="l" for="ch" forName="Parent3" ptType="all" refPtType="all" refType="w" refFor="self" op="none" fact="0.265800" val="0"/>
              <dgm:constr type="t" for="ch" forName="Parent3" ptType="all" refPtType="all" refType="h" refFor="self" op="none" fact="0.345700" val="0"/>
              <dgm:constr type="w" for="ch" forName="Parent3" ptType="all" refPtType="all" refType="w" refFor="self" op="none" fact="0.297500" val="0"/>
              <dgm:constr type="h" for="ch" forName="Parent3" ptType="all" refPtType="all" refType="h" refFor="self" op="none" fact="0.063700" val="0"/>
              <dgm:constr type="l" for="ch" forName="Parent4" ptType="all" refPtType="all" refType="w" refFor="self" op="none" fact="0.117100" val="0"/>
              <dgm:constr type="t" for="ch" forName="Parent4" ptType="all" refPtType="all" refType="h" refFor="self" op="none" fact="0.477200" val="0"/>
              <dgm:constr type="w" for="ch" forName="Parent4" ptType="all" refPtType="all" refType="w" refFor="self" op="none" fact="0.297500" val="0"/>
              <dgm:constr type="h" for="ch" forName="Parent4" ptType="all" refPtType="all" refType="h" refFor="self" op="none" fact="0.063700" val="0"/>
              <dgm:constr type="l" for="ch" forName="Child1" ptType="all" refPtType="all" refType="w" refFor="self" op="none" fact="0.680400" val="0"/>
              <dgm:constr type="t" for="ch" forName="Child1" ptType="all" refPtType="all" refType="h" refFor="self" op="none" fact="0.067800" val="0"/>
              <dgm:constr type="w" for="ch" forName="Child1" ptType="all" refPtType="all" refType="w" refFor="self" op="none" fact="0.319600" val="0"/>
              <dgm:constr type="h" for="ch" forName="Child1" ptType="all" refPtType="all" refType="h" refFor="self" op="none" fact="0.090800" val="0"/>
              <dgm:constr type="l" for="ch" forName="Child2" ptType="all" refPtType="all" refType="w" refFor="self" op="none" fact="0.534800" val="0"/>
              <dgm:constr type="t" for="ch" forName="Child2" ptType="all" refPtType="all" refType="h" refFor="self" op="none" fact="0.200600" val="0"/>
              <dgm:constr type="w" for="ch" forName="Child2" ptType="all" refPtType="all" refType="w" refFor="self" op="none" fact="0.319600" val="0"/>
              <dgm:constr type="h" for="ch" forName="Child2" ptType="all" refPtType="all" refType="h" refFor="self" op="none" fact="0.090800" val="0"/>
              <dgm:constr type="l" for="ch" forName="Child3" ptType="all" refPtType="all" refType="w" refFor="self" op="none" fact="0.680400" val="0"/>
              <dgm:constr type="t" for="ch" forName="Child3" ptType="all" refPtType="all" refType="h" refFor="self" op="none" fact="0.330800" val="0"/>
              <dgm:constr type="w" for="ch" forName="Child3" ptType="all" refPtType="all" refType="w" refFor="self" op="none" fact="0.319600" val="0"/>
              <dgm:constr type="h" for="ch" forName="Child3" ptType="all" refPtType="all" refType="h" refFor="self" op="none" fact="0.090800" val="0"/>
              <dgm:constr type="l" for="ch" forName="Child4" ptType="all" refPtType="all" refType="w" refFor="self" op="none" fact="0.534800" val="0"/>
              <dgm:constr type="t" for="ch" forName="Child4" ptType="all" refPtType="all" refType="h" refFor="self" op="none" fact="0.462300" val="0"/>
              <dgm:constr type="w" for="ch" forName="Child4" ptType="all" refPtType="all" refType="w" refFor="self" op="none" fact="0.319600" val="0"/>
              <dgm:constr type="h" for="ch" forName="Child4" ptType="all" refPtType="all" refType="h" refFor="self" op="none" fact="0.090800" val="0"/>
              <dgm:constr type="l" for="ch" forName="Accent5" ptType="all" refPtType="all" refType="w" refFor="self" op="none" fact="0.148100" val="0"/>
              <dgm:constr type="t" for="ch" forName="Accent5" ptType="all" refPtType="all" refType="h" refFor="self" op="none" fact="0.525800" val="0"/>
              <dgm:constr type="w" for="ch" forName="Accent5" ptType="all" refPtType="all" refType="w" refFor="self" op="none" fact="0.533100" val="0"/>
              <dgm:constr type="h" for="ch" forName="Accent5" ptType="all" refPtType="all" refType="h" refFor="self" op="none" fact="0.228400" val="0"/>
              <dgm:constr type="l" for="ch" forName="Accent6" ptType="all" refPtType="all" refType="w" refFor="self" op="none" fact="0.000000" val="0"/>
              <dgm:constr type="t" for="ch" forName="Accent6" ptType="all" refPtType="all" refType="h" refFor="self" op="none" fact="0.657300" val="0"/>
              <dgm:constr type="w" for="ch" forName="Accent6" ptType="all" refPtType="all" refType="w" refFor="self" op="none" fact="0.533100" val="0"/>
              <dgm:constr type="h" for="ch" forName="Accent6" ptType="all" refPtType="all" refType="h" refFor="self" op="none" fact="0.228400" val="0"/>
              <dgm:constr type="l" for="ch" forName="Accent7" ptType="all" refPtType="all" refType="w" refFor="self" op="none" fact="0.186000" val="0"/>
              <dgm:constr type="t" for="ch" forName="Accent7" ptType="all" refPtType="all" refType="h" refFor="self" op="none" fact="0.803700" val="0"/>
              <dgm:constr type="w" for="ch" forName="Accent7" ptType="all" refPtType="all" refType="w" refFor="self" op="none" fact="0.458000" val="0"/>
              <dgm:constr type="h" for="ch" forName="Accent7" ptType="all" refPtType="all" refType="h" refFor="self" op="none" fact="0.196300" val="0"/>
              <dgm:constr type="l" for="ch" forName="Parent5" ptType="all" refPtType="all" refType="w" refFor="self" op="none" fact="0.265800" val="0"/>
              <dgm:constr type="t" for="ch" forName="Parent5" ptType="all" refPtType="all" refType="h" refFor="self" op="none" fact="0.608500" val="0"/>
              <dgm:constr type="w" for="ch" forName="Parent5" ptType="all" refPtType="all" refType="w" refFor="self" op="none" fact="0.297500" val="0"/>
              <dgm:constr type="h" for="ch" forName="Parent5" ptType="all" refPtType="all" refType="h" refFor="self" op="none" fact="0.063700" val="0"/>
              <dgm:constr type="l" for="ch" forName="Parent6" ptType="all" refPtType="all" refType="w" refFor="self" op="none" fact="0.117100" val="0"/>
              <dgm:constr type="t" for="ch" forName="Parent6" ptType="all" refPtType="all" refType="h" refFor="self" op="none" fact="0.740000" val="0"/>
              <dgm:constr type="w" for="ch" forName="Parent6" ptType="all" refPtType="all" refType="w" refFor="self" op="none" fact="0.297500" val="0"/>
              <dgm:constr type="h" for="ch" forName="Parent6" ptType="all" refPtType="all" refType="h" refFor="self" op="none" fact="0.063700" val="0"/>
              <dgm:constr type="l" for="ch" forName="Parent7" ptType="all" refPtType="all" refType="w" refFor="self" op="none" fact="0.265800" val="0"/>
              <dgm:constr type="t" for="ch" forName="Parent7" ptType="all" refPtType="all" refType="h" refFor="self" op="none" fact="0.871500" val="0"/>
              <dgm:constr type="w" for="ch" forName="Parent7" ptType="all" refPtType="all" refType="w" refFor="self" op="none" fact="0.297500" val="0"/>
              <dgm:constr type="h" for="ch" forName="Parent7" ptType="all" refPtType="all" refType="h" refFor="self" op="none" fact="0.063700" val="0"/>
              <dgm:constr type="l" for="ch" forName="Child5" ptType="all" refPtType="all" refType="w" refFor="self" op="none" fact="0.680400" val="0"/>
              <dgm:constr type="t" for="ch" forName="Child5" ptType="all" refPtType="all" refType="h" refFor="self" op="none" fact="0.593600" val="0"/>
              <dgm:constr type="w" for="ch" forName="Child5" ptType="all" refPtType="all" refType="w" refFor="self" op="none" fact="0.319600" val="0"/>
              <dgm:constr type="h" for="ch" forName="Child5" ptType="all" refPtType="all" refType="h" refFor="self" op="none" fact="0.090800" val="0"/>
              <dgm:constr type="l" for="ch" forName="Child6" ptType="all" refPtType="all" refType="w" refFor="self" op="none" fact="0.534800" val="0"/>
              <dgm:constr type="t" for="ch" forName="Child6" ptType="all" refPtType="all" refType="h" refFor="self" op="none" fact="0.725100" val="0"/>
              <dgm:constr type="w" for="ch" forName="Child6" ptType="all" refPtType="all" refType="w" refFor="self" op="none" fact="0.319600" val="0"/>
              <dgm:constr type="h" for="ch" forName="Child6" ptType="all" refPtType="all" refType="h" refFor="self" op="none" fact="0.090800" val="0"/>
              <dgm:constr type="l" for="ch" forName="Child7" ptType="all" refPtType="all" refType="w" refFor="self" op="none" fact="0.680400" val="0"/>
              <dgm:constr type="t" for="ch" forName="Child7" ptType="all" refPtType="all" refType="h" refFor="self" op="none" fact="0.857900" val="0"/>
              <dgm:constr type="w" for="ch" forName="Child7" ptType="all" refPtType="all" refType="w" refFor="self" op="none" fact="0.319600" val="0"/>
              <dgm:constr type="h" for="ch" forName="Child7" ptType="all" refPtType="all" refType="h" refFor="self" op="none" fact="0.090800" val="0"/>
            </dgm:constrLst>
          </dgm:else>
        </dgm:choose>
      </dgm:if>
      <dgm:else name="Name11">
        <dgm:choose name="Name12">
          <dgm:if name="Name13" axis="ch" ptType="node" func="cnt" arg="none" op="equ" val="1">
            <dgm:alg type="composite">
              <dgm:param type="ar" val="1.5999"/>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l" for="ch" forName="Child1" ptType="all" refPtType="all" refType="w" refFor="self" op="none" fact="0.625000" val="0"/>
              <dgm:constr type="t" for="ch" forName="Child1" ptType="all" refPtType="all" refType="h" refFor="self" op="none" fact="0.298100" val="0"/>
              <dgm:constr type="w" for="ch" forName="Child1" ptType="all" refPtType="all" refType="w" refFor="self" op="none" fact="0.375000" val="0"/>
              <dgm:constr type="h" for="ch" forName="Child1" ptType="all" refPtType="all" refType="h" refFor="self" op="none" fact="0.400100" val="0"/>
              <dgm:constr type="l" for="ch" forName="Accent1" ptType="all" refPtType="all" refType="w" refFor="self" op="none" fact="0.000000" val="0"/>
              <dgm:constr type="t" for="ch" forName="Accent1" ptType="all" refPtType="all" refType="h" refFor="self" op="none" fact="0.000000" val="0"/>
              <dgm:constr type="w" for="ch" forName="Accent1" ptType="all" refPtType="all" refType="w" refFor="self" op="none" fact="0.624900" val="0"/>
              <dgm:constr type="h" for="ch" forName="Accent1" ptType="all" refPtType="all" refType="h" refFor="self" op="none" fact="1.000000" val="0"/>
              <dgm:constr type="l" for="ch" forName="Parent1" ptType="all" refPtType="all" refType="w" refFor="self" op="none" fact="0.138000" val="0"/>
              <dgm:constr type="t" for="ch" forName="Parent1" ptType="all" refPtType="all" refType="h" refFor="self" op="none" fact="0.362000" val="0"/>
              <dgm:constr type="w" for="ch" forName="Parent1" ptType="all" refPtType="all" refType="w" refFor="self" op="none" fact="0.348700" val="0"/>
              <dgm:constr type="h" for="ch" forName="Parent1" ptType="all" refPtType="all" refType="h" refFor="self" op="none" fact="0.278900" val="0"/>
            </dgm:constrLst>
          </dgm:if>
          <dgm:if name="Name14" axis="ch" ptType="node" func="cnt" arg="none" op="equ" val="2">
            <dgm:alg type="composite">
              <dgm:param type="ar" val="1.2026"/>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Parent2" ptType="all" refPtType="all" refType="primFontSz" refFor="des" refForName="Parent1" op="equ" fact="1.000000" val="0"/>
              <dgm:constr type="primFontSz" for="des" forName="Child2" ptType="all" refPtType="all" refType="primFontSz" refFor="des" refForName="Child1" op="equ" fact="1.000000" val="0"/>
              <dgm:constr type="l" for="ch" forName="Accent1" ptType="all" refPtType="all" refType="w" refFor="self" op="none" fact="-0.040700" val="0"/>
              <dgm:constr type="t" for="ch" forName="Accent1" ptType="all" refPtType="all" refType="h" refFor="self" op="none" fact="0.000000" val="0"/>
              <dgm:constr type="w" for="ch" forName="Accent1" ptType="all" refPtType="all" refType="w" refFor="self" op="none" fact="0.554200" val="0"/>
              <dgm:constr type="h" for="ch" forName="Accent1" ptType="all" refPtType="all" refType="h" refFor="self" op="none" fact="0.666500" val="0"/>
              <dgm:constr type="l" for="ch" forName="Accent2" ptType="all" refPtType="all" refType="w" refFor="self" op="none" fact="0.153300" val="0"/>
              <dgm:constr type="t" for="ch" forName="Accent2" ptType="all" refPtType="all" refType="h" refFor="self" op="none" fact="0.427200" val="0"/>
              <dgm:constr type="w" for="ch" forName="Accent2" ptType="all" refPtType="all" refType="w" refFor="self" op="none" fact="0.476100" val="0"/>
              <dgm:constr type="h" for="ch" forName="Accent2" ptType="all" refPtType="all" refType="h" refFor="self" op="none" fact="0.572800" val="0"/>
              <dgm:constr type="l" for="ch" forName="Parent1" ptType="all" refPtType="all" refType="w" refFor="self" op="none" fact="0.082200" val="0"/>
              <dgm:constr type="t" for="ch" forName="Parent1" ptType="all" refPtType="all" refType="h" refFor="self" op="none" fact="0.241300" val="0"/>
              <dgm:constr type="w" for="ch" forName="Parent1" ptType="all" refPtType="all" refType="w" refFor="self" op="none" fact="0.309200" val="0"/>
              <dgm:constr type="h" for="ch" forName="Parent1" ptType="all" refPtType="all" refType="h" refFor="self" op="none" fact="0.185900" val="0"/>
              <dgm:constr type="l" for="ch" forName="Parent2" ptType="all" refPtType="all" refType="w" refFor="self" op="none" fact="0.236800" val="0"/>
              <dgm:constr type="t" for="ch" forName="Parent2" ptType="all" refPtType="all" refType="h" refFor="self" op="none" fact="0.625000" val="0"/>
              <dgm:constr type="w" for="ch" forName="Parent2" ptType="all" refPtType="all" refType="w" refFor="self" op="none" fact="0.309200" val="0"/>
              <dgm:constr type="h" for="ch" forName="Parent2" ptType="all" refPtType="all" refType="h" refFor="self" op="none" fact="0.185900" val="0"/>
              <dgm:constr type="l" for="ch" forName="Child1" ptType="all" refPtType="all" refType="w" refFor="self" op="none" fact="0.516400" val="0"/>
              <dgm:constr type="t" for="ch" forName="Child1" ptType="all" refPtType="all" refType="h" refFor="self" op="none" fact="0.197800" val="0"/>
              <dgm:constr type="w" for="ch" forName="Child1" ptType="all" refPtType="all" refType="w" refFor="self" op="none" fact="0.332200" val="0"/>
              <dgm:constr type="h" for="ch" forName="Child1" ptType="all" refPtType="all" refType="h" refFor="self" op="none" fact="0.265000" val="0"/>
              <dgm:constr type="l" for="ch" forName="Child2" ptType="all" refPtType="all" refType="w" refFor="self" op="none" fact="0.667800" val="0"/>
              <dgm:constr type="t" for="ch" forName="Child2" ptType="all" refPtType="all" refType="h" refFor="self" op="none" fact="0.585500" val="0"/>
              <dgm:constr type="w" for="ch" forName="Child2" ptType="all" refPtType="all" refType="w" refFor="self" op="none" fact="0.332200" val="0"/>
              <dgm:constr type="h" for="ch" forName="Child2" ptType="all" refPtType="all" refType="h" refFor="self" op="none" fact="0.265000" val="0"/>
            </dgm:constrLst>
          </dgm:if>
          <dgm:if name="Name15" axis="ch" ptType="node" func="cnt" arg="none" op="equ" val="3">
            <dgm:alg type="composite">
              <dgm:param type="ar" val="0.9039"/>
            </dgm:alg>
            <dgm:shape rot="0.000000" type="none" r:blip="" blipPhldr="0" lkTxEntry="0" zOrderOff="0" hideGeom="0">
              <dgm:adjLst/>
            </dgm:shape>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l" for="ch" forName="Accent1" ptType="all" refPtType="all" refType="w" refFor="self" op="none" fact="0.000000" val="0"/>
              <dgm:constr type="t" for="ch" forName="Accent1" ptType="all" refPtType="all" refType="h" refFor="self" op="none" fact="0.000000" val="0"/>
              <dgm:constr type="w" for="ch" forName="Accent1" ptType="all" refPtType="all" refType="w" refFor="self" op="none" fact="0.532500" val="0"/>
              <dgm:constr type="h" for="ch" forName="Accent1" ptType="all" refPtType="all" refType="h" refFor="self" op="none" fact="0.481400" val="0"/>
              <dgm:constr type="l" for="ch" forName="Accent2" ptType="all" refPtType="all" refType="w" refFor="self" op="none" fact="0.147900" val="0"/>
              <dgm:constr type="t" for="ch" forName="Accent2" ptType="all" refPtType="all" refType="h" refFor="self" op="none" fact="0.276600" val="0"/>
              <dgm:constr type="w" for="ch" forName="Accent2" ptType="all" refPtType="all" refType="w" refFor="self" op="none" fact="0.532500" val="0"/>
              <dgm:constr type="h" for="ch" forName="Accent2" ptType="all" refPtType="all" refType="h" refFor="self" op="none" fact="0.481400" val="0"/>
              <dgm:constr type="l" for="ch" forName="Accent3" ptType="all" refPtType="all" refType="w" refFor="self" op="none" fact="0.037800" val="0"/>
              <dgm:constr type="t" for="ch" forName="Accent3" ptType="all" refPtType="all" refType="h" refFor="self" op="none" fact="0.586300" val="0"/>
              <dgm:constr type="w" for="ch" forName="Accent3" ptType="all" refPtType="all" refType="w" refFor="self" op="none" fact="0.457500" val="0"/>
              <dgm:constr type="h" for="ch" forName="Accent3" ptType="all" refPtType="all" refType="h" refFor="self" op="none" fact="0.413700" val="0"/>
              <dgm:constr type="l" for="ch" forName="Parent1" ptType="all" refPtType="all" refType="w" refFor="self" op="none" fact="0.118300" val="0"/>
              <dgm:constr type="t" for="ch" forName="Parent1" ptType="all" refPtType="all" refType="h" refFor="self" op="none" fact="0.173800" val="0"/>
              <dgm:constr type="w" for="ch" forName="Parent1" ptType="all" refPtType="all" refType="w" refFor="self" op="none" fact="0.295900" val="0"/>
              <dgm:constr type="h" for="ch" forName="Parent1" ptType="all" refPtType="all" refType="h" refFor="self" op="none" fact="0.133700" val="0"/>
              <dgm:constr type="l" for="ch" forName="Parent2" ptType="all" refPtType="all" refType="w" refFor="self" op="none" fact="0.265600" val="0"/>
              <dgm:constr type="t" for="ch" forName="Parent2" ptType="all" refPtType="all" refType="h" refFor="self" op="none" fact="0.452000" val="0"/>
              <dgm:constr type="w" for="ch" forName="Parent2" ptType="all" refPtType="all" refType="w" refFor="self" op="none" fact="0.295900" val="0"/>
              <dgm:constr type="h" for="ch" forName="Parent2" ptType="all" refPtType="all" refType="h" refFor="self" op="none" fact="0.133700" val="0"/>
              <dgm:constr type="l" for="ch" forName="Parent3" ptType="all" refPtType="all" refType="w" refFor="self" op="none" fact="0.118300" val="0"/>
              <dgm:constr type="t" for="ch" forName="Parent3" ptType="all" refPtType="all" refType="h" refFor="self" op="none" fact="0.730600" val="0"/>
              <dgm:constr type="w" for="ch" forName="Parent3" ptType="all" refPtType="all" refType="w" refFor="self" op="none" fact="0.295900" val="0"/>
              <dgm:constr type="h" for="ch" forName="Parent3" ptType="all" refPtType="all" refType="h" refFor="self" op="none" fact="0.133700" val="0"/>
              <dgm:constr type="l" for="ch" forName="Child1" ptType="all" refPtType="all" refType="w" refFor="self" op="none" fact="0.532500" val="0"/>
              <dgm:constr type="t" for="ch" forName="Child1" ptType="all" refPtType="all" refType="h" refFor="self" op="none" fact="0.143500" val="0"/>
              <dgm:constr type="w" for="ch" forName="Child1" ptType="all" refPtType="all" refType="w" refFor="self" op="none" fact="0.319500" val="0"/>
              <dgm:constr type="h" for="ch" forName="Child1" ptType="all" refPtType="all" refType="h" refFor="self" op="none" fact="0.192600" val="0"/>
              <dgm:constr type="l" for="ch" forName="Child2" ptType="all" refPtType="all" refType="w" refFor="self" op="none" fact="0.680500" val="0"/>
              <dgm:constr type="t" for="ch" forName="Child2" ptType="all" refPtType="all" refType="h" refFor="self" op="none" fact="0.421700" val="0"/>
              <dgm:constr type="w" for="ch" forName="Child2" ptType="all" refPtType="all" refType="w" refFor="self" op="none" fact="0.319500" val="0"/>
              <dgm:constr type="h" for="ch" forName="Child2" ptType="all" refPtType="all" refType="h" refFor="self" op="none" fact="0.192600" val="0"/>
              <dgm:constr type="l" for="ch" forName="Child3" ptType="all" refPtType="all" refType="w" refFor="self" op="none" fact="0.532500" val="0"/>
              <dgm:constr type="t" for="ch" forName="Child3" ptType="all" refPtType="all" refType="h" refFor="self" op="none" fact="0.699800" val="0"/>
              <dgm:constr type="w" for="ch" forName="Child3" ptType="all" refPtType="all" refType="w" refFor="self" op="none" fact="0.319500" val="0"/>
              <dgm:constr type="h" for="ch" forName="Child3" ptType="all" refPtType="all" refType="h" refFor="self" op="none" fact="0.192600" val="0"/>
            </dgm:constrLst>
          </dgm:if>
          <dgm:if name="Name16" axis="ch" ptType="node" func="cnt" arg="none" op="equ" val="4">
            <dgm:alg type="composite">
              <dgm:param type="ar" val="0.7073"/>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l" for="ch" forName="Accent1" ptType="all" refPtType="all" refType="w" refFor="self" op="none" fact="0.0000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377100" val="0"/>
              <dgm:constr type="l" for="ch" forName="Accent2" ptType="all" refPtType="all" refType="w" refFor="self" op="none" fact="0.148100" val="0"/>
              <dgm:constr type="t" for="ch" forName="Accent2" ptType="all" refPtType="all" refType="h" refFor="self" op="none" fact="0.216700" val="0"/>
              <dgm:constr type="w" for="ch" forName="Accent2" ptType="all" refPtType="all" refType="w" refFor="self" op="none" fact="0.533100" val="0"/>
              <dgm:constr type="h" for="ch" forName="Accent2" ptType="all" refPtType="all" refType="h" refFor="self" op="none" fact="0.377100" val="0"/>
              <dgm:constr type="l" for="ch" forName="Accent3" ptType="all" refPtType="all" refType="w" refFor="self" op="none" fact="0.000000" val="0"/>
              <dgm:constr type="t" for="ch" forName="Accent3" ptType="all" refPtType="all" refType="h" refFor="self" op="none" fact="0.434200" val="0"/>
              <dgm:constr type="w" for="ch" forName="Accent3" ptType="all" refPtType="all" refType="w" refFor="self" op="none" fact="0.533100" val="0"/>
              <dgm:constr type="h" for="ch" forName="Accent3" ptType="all" refPtType="all" refType="h" refFor="self" op="none" fact="0.377100" val="0"/>
              <dgm:constr type="l" for="ch" forName="Accent4" ptType="all" refPtType="all" refType="w" refFor="self" op="none" fact="0.186000" val="0"/>
              <dgm:constr type="t" for="ch" forName="Accent4" ptType="all" refPtType="all" refType="h" refFor="self" op="none" fact="0.675900" val="0"/>
              <dgm:constr type="w" for="ch" forName="Accent4" ptType="all" refPtType="all" refType="w" refFor="self" op="none" fact="0.458000" val="0"/>
              <dgm:constr type="h" for="ch" forName="Accent4" ptType="all" refPtType="all" refType="h" refFor="self" op="none" fact="0.324100" val="0"/>
              <dgm:constr type="l" for="ch" forName="Parent1" ptType="all" refPtType="all" refType="w" refFor="self" op="none" fact="0.117100" val="0"/>
              <dgm:constr type="t" for="ch" forName="Parent1" ptType="all" refPtType="all" refType="h" refFor="self" op="none" fact="0.136500" val="0"/>
              <dgm:constr type="w" for="ch" forName="Parent1" ptType="all" refPtType="all" refType="w" refFor="self" op="none" fact="0.297500" val="0"/>
              <dgm:constr type="h" for="ch" forName="Parent1" ptType="all" refPtType="all" refType="h" refFor="self" op="none" fact="0.105200" val="0"/>
              <dgm:constr type="l" for="ch" forName="Parent2" ptType="all" refPtType="all" refType="w" refFor="self" op="none" fact="0.265800" val="0"/>
              <dgm:constr type="t" for="ch" forName="Parent2" ptType="all" refPtType="all" refType="h" refFor="self" op="none" fact="0.353600" val="0"/>
              <dgm:constr type="w" for="ch" forName="Parent2" ptType="all" refPtType="all" refType="w" refFor="self" op="none" fact="0.297500" val="0"/>
              <dgm:constr type="h" for="ch" forName="Parent2" ptType="all" refPtType="all" refType="h" refFor="self" op="none" fact="0.105200" val="0"/>
              <dgm:constr type="l" for="ch" forName="Parent3" ptType="all" refPtType="all" refType="w" refFor="self" op="none" fact="0.117100" val="0"/>
              <dgm:constr type="t" for="ch" forName="Parent3" ptType="all" refPtType="all" refType="h" refFor="self" op="none" fact="0.570700" val="0"/>
              <dgm:constr type="w" for="ch" forName="Parent3" ptType="all" refPtType="all" refType="w" refFor="self" op="none" fact="0.297500" val="0"/>
              <dgm:constr type="h" for="ch" forName="Parent3" ptType="all" refPtType="all" refType="h" refFor="self" op="none" fact="0.105200" val="0"/>
              <dgm:constr type="l" for="ch" forName="Parent4" ptType="all" refPtType="all" refType="w" refFor="self" op="none" fact="0.265800" val="0"/>
              <dgm:constr type="t" for="ch" forName="Parent4" ptType="all" refPtType="all" refType="h" refFor="self" op="none" fact="0.787800" val="0"/>
              <dgm:constr type="w" for="ch" forName="Parent4" ptType="all" refPtType="all" refType="w" refFor="self" op="none" fact="0.297500" val="0"/>
              <dgm:constr type="h" for="ch" forName="Parent4" ptType="all" refPtType="all" refType="h" refFor="self" op="none" fact="0.105200" val="0"/>
              <dgm:constr type="l" for="ch" forName="Child1" ptType="all" refPtType="all" refType="w" refFor="self" op="none" fact="0.534800" val="0"/>
              <dgm:constr type="t" for="ch" forName="Child1" ptType="all" refPtType="all" refType="h" refFor="self" op="none" fact="0.111900" val="0"/>
              <dgm:constr type="w" for="ch" forName="Child1" ptType="all" refPtType="all" refType="w" refFor="self" op="none" fact="0.319600" val="0"/>
              <dgm:constr type="h" for="ch" forName="Child1" ptType="all" refPtType="all" refType="h" refFor="self" op="none" fact="0.150000" val="0"/>
              <dgm:constr type="l" for="ch" forName="Child2" ptType="all" refPtType="all" refType="w" refFor="self" op="none" fact="0.680400" val="0"/>
              <dgm:constr type="t" for="ch" forName="Child2" ptType="all" refPtType="all" refType="h" refFor="self" op="none" fact="0.331200" val="0"/>
              <dgm:constr type="w" for="ch" forName="Child2" ptType="all" refPtType="all" refType="w" refFor="self" op="none" fact="0.319600" val="0"/>
              <dgm:constr type="h" for="ch" forName="Child2" ptType="all" refPtType="all" refType="h" refFor="self" op="none" fact="0.150000" val="0"/>
              <dgm:constr type="l" for="ch" forName="Child3" ptType="all" refPtType="all" refType="w" refFor="self" op="none" fact="0.534800" val="0"/>
              <dgm:constr type="t" for="ch" forName="Child3" ptType="all" refPtType="all" refType="h" refFor="self" op="none" fact="0.546100" val="0"/>
              <dgm:constr type="w" for="ch" forName="Child3" ptType="all" refPtType="all" refType="w" refFor="self" op="none" fact="0.319600" val="0"/>
              <dgm:constr type="h" for="ch" forName="Child3" ptType="all" refPtType="all" refType="h" refFor="self" op="none" fact="0.150000" val="0"/>
              <dgm:constr type="l" for="ch" forName="Child4" ptType="all" refPtType="all" refType="w" refFor="self" op="none" fact="0.680400" val="0"/>
              <dgm:constr type="t" for="ch" forName="Child4" ptType="all" refPtType="all" refType="h" refFor="self" op="none" fact="0.763200" val="0"/>
              <dgm:constr type="w" for="ch" forName="Child4" ptType="all" refPtType="all" refType="w" refFor="self" op="none" fact="0.319600" val="0"/>
              <dgm:constr type="h" for="ch" forName="Child4" ptType="all" refPtType="all" refType="h" refFor="self" op="none" fact="0.150000" val="0"/>
            </dgm:constrLst>
          </dgm:if>
          <dgm:if name="Name17" axis="ch" ptType="node" func="cnt" arg="none" op="equ" val="5">
            <dgm:alg type="composite">
              <dgm:param type="ar" val="0.5811"/>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5"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5"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5"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Child5" ptType="all" refPtType="all" refType="primFontSz" refFor="des" refForName="Parent4" op="lte" fact="1.000000" val="0"/>
              <dgm:constr type="primFontSz" for="des" forName="Child1" ptType="all" refPtType="all" refType="primFontSz" refFor="des" refForName="Parent5" op="lte" fact="1.000000" val="0"/>
              <dgm:constr type="primFontSz" for="des" forName="Child2" ptType="all" refPtType="all" refType="primFontSz" refFor="des" refForName="Parent5" op="lte" fact="1.000000" val="0"/>
              <dgm:constr type="primFontSz" for="des" forName="Child3" ptType="all" refPtType="all" refType="primFontSz" refFor="des" refForName="Parent5" op="lte" fact="1.000000" val="0"/>
              <dgm:constr type="primFontSz" for="des" forName="Child4" ptType="all" refPtType="all" refType="primFontSz" refFor="des" refForName="Parent5" op="lte" fact="1.000000" val="0"/>
              <dgm:constr type="primFontSz" for="des" forName="Child5" ptType="all" refPtType="all" refType="primFontSz" refFor="des" refForName="Parent5"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Parent5"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primFontSz" for="des" forName="Child5" ptType="all" refPtType="all" refType="primFontSz" refFor="des" refForName="Child1" op="equ" fact="1.000000" val="0"/>
              <dgm:constr type="l" for="ch" forName="Accent1" ptType="all" refPtType="all" refType="w" refFor="self" op="none" fact="0.0000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309800" val="0"/>
              <dgm:constr type="l" for="ch" forName="Accent2" ptType="all" refPtType="all" refType="w" refFor="self" op="none" fact="0.148100" val="0"/>
              <dgm:constr type="t" for="ch" forName="Accent2" ptType="all" refPtType="all" refType="h" refFor="self" op="none" fact="0.178000" val="0"/>
              <dgm:constr type="w" for="ch" forName="Accent2" ptType="all" refPtType="all" refType="w" refFor="self" op="none" fact="0.533100" val="0"/>
              <dgm:constr type="h" for="ch" forName="Accent2" ptType="all" refPtType="all" refType="h" refFor="self" op="none" fact="0.309800" val="0"/>
              <dgm:constr type="l" for="ch" forName="Accent3" ptType="all" refPtType="all" refType="w" refFor="self" op="none" fact="0.000000" val="0"/>
              <dgm:constr type="t" for="ch" forName="Accent3" ptType="all" refPtType="all" refType="h" refFor="self" op="none" fact="0.356800" val="0"/>
              <dgm:constr type="w" for="ch" forName="Accent3" ptType="all" refPtType="all" refType="w" refFor="self" op="none" fact="0.533100" val="0"/>
              <dgm:constr type="h" for="ch" forName="Accent3" ptType="all" refPtType="all" refType="h" refFor="self" op="none" fact="0.309800" val="0"/>
              <dgm:constr type="l" for="ch" forName="Accent4" ptType="all" refPtType="all" refType="w" refFor="self" op="none" fact="0.148100" val="0"/>
              <dgm:constr type="t" for="ch" forName="Accent4" ptType="all" refPtType="all" refType="h" refFor="self" op="none" fact="0.535100" val="0"/>
              <dgm:constr type="w" for="ch" forName="Accent4" ptType="all" refPtType="all" refType="w" refFor="self" op="none" fact="0.533100" val="0"/>
              <dgm:constr type="h" for="ch" forName="Accent4" ptType="all" refPtType="all" refType="h" refFor="self" op="none" fact="0.309800" val="0"/>
              <dgm:constr type="l" for="ch" forName="Accent5" ptType="all" refPtType="all" refType="w" refFor="self" op="none" fact="0.037800" val="0"/>
              <dgm:constr type="t" for="ch" forName="Accent5" ptType="all" refPtType="all" refType="h" refFor="self" op="none" fact="0.733700" val="0"/>
              <dgm:constr type="w" for="ch" forName="Accent5" ptType="all" refPtType="all" refType="w" refFor="self" op="none" fact="0.458000" val="0"/>
              <dgm:constr type="h" for="ch" forName="Accent5" ptType="all" refPtType="all" refType="h" refFor="self" op="none" fact="0.266300" val="0"/>
              <dgm:constr type="l" for="ch" forName="Parent1" ptType="all" refPtType="all" refType="w" refFor="self" op="none" fact="0.117100" val="0"/>
              <dgm:constr type="t" for="ch" forName="Parent1" ptType="all" refPtType="all" refType="h" refFor="self" op="none" fact="0.112200" val="0"/>
              <dgm:constr type="w" for="ch" forName="Parent1" ptType="all" refPtType="all" refType="w" refFor="self" op="none" fact="0.297500" val="0"/>
              <dgm:constr type="h" for="ch" forName="Parent1" ptType="all" refPtType="all" refType="h" refFor="self" op="none" fact="0.086400" val="0"/>
              <dgm:constr type="l" for="ch" forName="Parent2" ptType="all" refPtType="all" refType="w" refFor="self" op="none" fact="0.265800" val="0"/>
              <dgm:constr type="t" for="ch" forName="Parent2" ptType="all" refPtType="all" refType="h" refFor="self" op="none" fact="0.290600" val="0"/>
              <dgm:constr type="w" for="ch" forName="Parent2" ptType="all" refPtType="all" refType="w" refFor="self" op="none" fact="0.297500" val="0"/>
              <dgm:constr type="h" for="ch" forName="Parent2" ptType="all" refPtType="all" refType="h" refFor="self" op="none" fact="0.086400" val="0"/>
              <dgm:constr type="l" for="ch" forName="Parent3" ptType="all" refPtType="all" refType="w" refFor="self" op="none" fact="0.117100" val="0"/>
              <dgm:constr type="t" for="ch" forName="Parent3" ptType="all" refPtType="all" refType="h" refFor="self" op="none" fact="0.468900" val="0"/>
              <dgm:constr type="w" for="ch" forName="Parent3" ptType="all" refPtType="all" refType="w" refFor="self" op="none" fact="0.297500" val="0"/>
              <dgm:constr type="h" for="ch" forName="Parent3" ptType="all" refPtType="all" refType="h" refFor="self" op="none" fact="0.086400" val="0"/>
              <dgm:constr type="l" for="ch" forName="Parent4" ptType="all" refPtType="all" refType="w" refFor="self" op="none" fact="0.265800" val="0"/>
              <dgm:constr type="t" for="ch" forName="Parent4" ptType="all" refPtType="all" refType="h" refFor="self" op="none" fact="0.647300" val="0"/>
              <dgm:constr type="w" for="ch" forName="Parent4" ptType="all" refPtType="all" refType="w" refFor="self" op="none" fact="0.297500" val="0"/>
              <dgm:constr type="h" for="ch" forName="Parent4" ptType="all" refPtType="all" refType="h" refFor="self" op="none" fact="0.086400" val="0"/>
              <dgm:constr type="l" for="ch" forName="Parent5" ptType="all" refPtType="all" refType="w" refFor="self" op="none" fact="0.117100" val="0"/>
              <dgm:constr type="t" for="ch" forName="Parent5" ptType="all" refPtType="all" refType="h" refFor="self" op="none" fact="0.825700" val="0"/>
              <dgm:constr type="w" for="ch" forName="Parent5" ptType="all" refPtType="all" refType="w" refFor="self" op="none" fact="0.297500" val="0"/>
              <dgm:constr type="h" for="ch" forName="Parent5" ptType="all" refPtType="all" refType="h" refFor="self" op="none" fact="0.086400" val="0"/>
              <dgm:constr type="l" for="ch" forName="Child1" ptType="all" refPtType="all" refType="w" refFor="self" op="none" fact="0.534800" val="0"/>
              <dgm:constr type="t" for="ch" forName="Child1" ptType="all" refPtType="all" refType="h" refFor="self" op="none" fact="0.091900" val="0"/>
              <dgm:constr type="w" for="ch" forName="Child1" ptType="all" refPtType="all" refType="w" refFor="self" op="none" fact="0.319600" val="0"/>
              <dgm:constr type="h" for="ch" forName="Child1" ptType="all" refPtType="all" refType="h" refFor="self" op="none" fact="0.123200" val="0"/>
              <dgm:constr type="l" for="ch" forName="Child2" ptType="all" refPtType="all" refType="w" refFor="self" op="none" fact="0.680400" val="0"/>
              <dgm:constr type="t" for="ch" forName="Child2" ptType="all" refPtType="all" refType="h" refFor="self" op="none" fact="0.272200" val="0"/>
              <dgm:constr type="w" for="ch" forName="Child2" ptType="all" refPtType="all" refType="w" refFor="self" op="none" fact="0.319600" val="0"/>
              <dgm:constr type="h" for="ch" forName="Child2" ptType="all" refPtType="all" refType="h" refFor="self" op="none" fact="0.123200" val="0"/>
              <dgm:constr type="l" for="ch" forName="Child3" ptType="all" refPtType="all" refType="w" refFor="self" op="none" fact="0.534800" val="0"/>
              <dgm:constr type="t" for="ch" forName="Child3" ptType="all" refPtType="all" refType="h" refFor="self" op="none" fact="0.448700" val="0"/>
              <dgm:constr type="w" for="ch" forName="Child3" ptType="all" refPtType="all" refType="w" refFor="self" op="none" fact="0.319600" val="0"/>
              <dgm:constr type="h" for="ch" forName="Child3" ptType="all" refPtType="all" refType="h" refFor="self" op="none" fact="0.123200" val="0"/>
              <dgm:constr type="l" for="ch" forName="Child4" ptType="all" refPtType="all" refType="w" refFor="self" op="none" fact="0.680400" val="0"/>
              <dgm:constr type="t" for="ch" forName="Child4" ptType="all" refPtType="all" refType="h" refFor="self" op="none" fact="0.627100" val="0"/>
              <dgm:constr type="w" for="ch" forName="Child4" ptType="all" refPtType="all" refType="w" refFor="self" op="none" fact="0.319600" val="0"/>
              <dgm:constr type="h" for="ch" forName="Child4" ptType="all" refPtType="all" refType="h" refFor="self" op="none" fact="0.123200" val="0"/>
              <dgm:constr type="l" for="ch" forName="Child5" ptType="all" refPtType="all" refType="w" refFor="self" op="none" fact="0.534800" val="0"/>
              <dgm:constr type="t" for="ch" forName="Child5" ptType="all" refPtType="all" refType="h" refFor="self" op="none" fact="0.807300" val="0"/>
              <dgm:constr type="w" for="ch" forName="Child5" ptType="all" refPtType="all" refType="w" refFor="self" op="none" fact="0.319600" val="0"/>
              <dgm:constr type="h" for="ch" forName="Child5" ptType="all" refPtType="all" refType="h" refFor="self" op="none" fact="0.123200" val="0"/>
            </dgm:constrLst>
          </dgm:if>
          <dgm:if name="Name18" axis="ch" ptType="node" func="cnt" arg="none" op="equ" val="6">
            <dgm:alg type="composite">
              <dgm:param type="ar" val="0.4931"/>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5" ptType="all" refPtType="all" refType="primFontSz" refFor="des" refForName="Parent1" op="lte" fact="1.000000" val="0"/>
              <dgm:constr type="primFontSz" for="des" forName="Child6"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5" ptType="all" refPtType="all" refType="primFontSz" refFor="des" refForName="Parent2" op="lte" fact="1.000000" val="0"/>
              <dgm:constr type="primFontSz" for="des" forName="Child6"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5" ptType="all" refPtType="all" refType="primFontSz" refFor="des" refForName="Parent3" op="lte" fact="1.000000" val="0"/>
              <dgm:constr type="primFontSz" for="des" forName="Child6"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Child5" ptType="all" refPtType="all" refType="primFontSz" refFor="des" refForName="Parent4" op="lte" fact="1.000000" val="0"/>
              <dgm:constr type="primFontSz" for="des" forName="Child6" ptType="all" refPtType="all" refType="primFontSz" refFor="des" refForName="Parent4" op="lte" fact="1.000000" val="0"/>
              <dgm:constr type="primFontSz" for="des" forName="Child1" ptType="all" refPtType="all" refType="primFontSz" refFor="des" refForName="Parent5" op="lte" fact="1.000000" val="0"/>
              <dgm:constr type="primFontSz" for="des" forName="Child2" ptType="all" refPtType="all" refType="primFontSz" refFor="des" refForName="Parent5" op="lte" fact="1.000000" val="0"/>
              <dgm:constr type="primFontSz" for="des" forName="Child3" ptType="all" refPtType="all" refType="primFontSz" refFor="des" refForName="Parent5" op="lte" fact="1.000000" val="0"/>
              <dgm:constr type="primFontSz" for="des" forName="Child4" ptType="all" refPtType="all" refType="primFontSz" refFor="des" refForName="Parent5" op="lte" fact="1.000000" val="0"/>
              <dgm:constr type="primFontSz" for="des" forName="Child5" ptType="all" refPtType="all" refType="primFontSz" refFor="des" refForName="Parent5" op="lte" fact="1.000000" val="0"/>
              <dgm:constr type="primFontSz" for="des" forName="Child6" ptType="all" refPtType="all" refType="primFontSz" refFor="des" refForName="Parent5" op="lte" fact="1.000000" val="0"/>
              <dgm:constr type="primFontSz" for="des" forName="Child1" ptType="all" refPtType="all" refType="primFontSz" refFor="des" refForName="Parent6" op="lte" fact="1.000000" val="0"/>
              <dgm:constr type="primFontSz" for="des" forName="Child2" ptType="all" refPtType="all" refType="primFontSz" refFor="des" refForName="Parent6" op="lte" fact="1.000000" val="0"/>
              <dgm:constr type="primFontSz" for="des" forName="Child3" ptType="all" refPtType="all" refType="primFontSz" refFor="des" refForName="Parent6" op="lte" fact="1.000000" val="0"/>
              <dgm:constr type="primFontSz" for="des" forName="Child4" ptType="all" refPtType="all" refType="primFontSz" refFor="des" refForName="Parent6" op="lte" fact="1.000000" val="0"/>
              <dgm:constr type="primFontSz" for="des" forName="Child5" ptType="all" refPtType="all" refType="primFontSz" refFor="des" refForName="Parent6" op="lte" fact="1.000000" val="0"/>
              <dgm:constr type="primFontSz" for="des" forName="Child6" ptType="all" refPtType="all" refType="primFontSz" refFor="des" refForName="Parent6"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Parent5" ptType="all" refPtType="all" refType="primFontSz" refFor="des" refForName="Parent1" op="equ" fact="1.000000" val="0"/>
              <dgm:constr type="primFontSz" for="des" forName="Parent6"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primFontSz" for="des" forName="Child5" ptType="all" refPtType="all" refType="primFontSz" refFor="des" refForName="Child1" op="equ" fact="1.000000" val="0"/>
              <dgm:constr type="primFontSz" for="des" forName="Child6" ptType="all" refPtType="all" refType="primFontSz" refFor="des" refForName="Child1" op="equ" fact="1.000000" val="0"/>
              <dgm:constr type="l" for="ch" forName="Accent1" ptType="all" refPtType="all" refType="w" refFor="self" op="none" fact="0.0000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262900" val="0"/>
              <dgm:constr type="l" for="ch" forName="Accent2" ptType="all" refPtType="all" refType="w" refFor="self" op="none" fact="0.148100" val="0"/>
              <dgm:constr type="t" for="ch" forName="Accent2" ptType="all" refPtType="all" refType="h" refFor="self" op="none" fact="0.151100" val="0"/>
              <dgm:constr type="w" for="ch" forName="Accent2" ptType="all" refPtType="all" refType="w" refFor="self" op="none" fact="0.533100" val="0"/>
              <dgm:constr type="h" for="ch" forName="Accent2" ptType="all" refPtType="all" refType="h" refFor="self" op="none" fact="0.262900" val="0"/>
              <dgm:constr type="l" for="ch" forName="Accent3" ptType="all" refPtType="all" refType="w" refFor="self" op="none" fact="0.000000" val="0"/>
              <dgm:constr type="t" for="ch" forName="Accent3" ptType="all" refPtType="all" refType="h" refFor="self" op="none" fact="0.302700" val="0"/>
              <dgm:constr type="w" for="ch" forName="Accent3" ptType="all" refPtType="all" refType="w" refFor="self" op="none" fact="0.533100" val="0"/>
              <dgm:constr type="h" for="ch" forName="Accent3" ptType="all" refPtType="all" refType="h" refFor="self" op="none" fact="0.262900" val="0"/>
              <dgm:constr type="l" for="ch" forName="Accent4" ptType="all" refPtType="all" refType="w" refFor="self" op="none" fact="0.148100" val="0"/>
              <dgm:constr type="t" for="ch" forName="Accent4" ptType="all" refPtType="all" refType="h" refFor="self" op="none" fact="0.454100" val="0"/>
              <dgm:constr type="w" for="ch" forName="Accent4" ptType="all" refPtType="all" refType="w" refFor="self" op="none" fact="0.533100" val="0"/>
              <dgm:constr type="h" for="ch" forName="Accent4" ptType="all" refPtType="all" refType="h" refFor="self" op="none" fact="0.262900" val="0"/>
              <dgm:constr type="l" for="ch" forName="Accent5" ptType="all" refPtType="all" refType="w" refFor="self" op="none" fact="0.000000" val="0"/>
              <dgm:constr type="t" for="ch" forName="Accent5" ptType="all" refPtType="all" refType="h" refFor="self" op="none" fact="0.605300" val="0"/>
              <dgm:constr type="w" for="ch" forName="Accent5" ptType="all" refPtType="all" refType="w" refFor="self" op="none" fact="0.533100" val="0"/>
              <dgm:constr type="h" for="ch" forName="Accent5" ptType="all" refPtType="all" refType="h" refFor="self" op="none" fact="0.262900" val="0"/>
              <dgm:constr type="l" for="ch" forName="Accent6" ptType="all" refPtType="all" refType="w" refFor="self" op="none" fact="0.186000" val="0"/>
              <dgm:constr type="t" for="ch" forName="Accent6" ptType="all" refPtType="all" refType="h" refFor="self" op="none" fact="0.774000" val="0"/>
              <dgm:constr type="w" for="ch" forName="Accent6" ptType="all" refPtType="all" refType="w" refFor="self" op="none" fact="0.458000" val="0"/>
              <dgm:constr type="h" for="ch" forName="Accent6" ptType="all" refPtType="all" refType="h" refFor="self" op="none" fact="0.226000" val="0"/>
              <dgm:constr type="l" for="ch" forName="Parent1" ptType="all" refPtType="all" refType="w" refFor="self" op="none" fact="0.117100" val="0"/>
              <dgm:constr type="t" for="ch" forName="Parent1" ptType="all" refPtType="all" refType="h" refFor="self" op="none" fact="0.095200" val="0"/>
              <dgm:constr type="w" for="ch" forName="Parent1" ptType="all" refPtType="all" refType="w" refFor="self" op="none" fact="0.297500" val="0"/>
              <dgm:constr type="h" for="ch" forName="Parent1" ptType="all" refPtType="all" refType="h" refFor="self" op="none" fact="0.073300" val="0"/>
              <dgm:constr type="l" for="ch" forName="Parent2" ptType="all" refPtType="all" refType="w" refFor="self" op="none" fact="0.265800" val="0"/>
              <dgm:constr type="t" for="ch" forName="Parent2" ptType="all" refPtType="all" refType="h" refFor="self" op="none" fact="0.246600" val="0"/>
              <dgm:constr type="w" for="ch" forName="Parent2" ptType="all" refPtType="all" refType="w" refFor="self" op="none" fact="0.297500" val="0"/>
              <dgm:constr type="h" for="ch" forName="Parent2" ptType="all" refPtType="all" refType="h" refFor="self" op="none" fact="0.073300" val="0"/>
              <dgm:constr type="l" for="ch" forName="Parent3" ptType="all" refPtType="all" refType="w" refFor="self" op="none" fact="0.117100" val="0"/>
              <dgm:constr type="t" for="ch" forName="Parent3" ptType="all" refPtType="all" refType="h" refFor="self" op="none" fact="0.397900" val="0"/>
              <dgm:constr type="w" for="ch" forName="Parent3" ptType="all" refPtType="all" refType="w" refFor="self" op="none" fact="0.297500" val="0"/>
              <dgm:constr type="h" for="ch" forName="Parent3" ptType="all" refPtType="all" refType="h" refFor="self" op="none" fact="0.073300" val="0"/>
              <dgm:constr type="l" for="ch" forName="Parent4" ptType="all" refPtType="all" refType="w" refFor="self" op="none" fact="0.265800" val="0"/>
              <dgm:constr type="t" for="ch" forName="Parent4" ptType="all" refPtType="all" refType="h" refFor="self" op="none" fact="0.549300" val="0"/>
              <dgm:constr type="w" for="ch" forName="Parent4" ptType="all" refPtType="all" refType="w" refFor="self" op="none" fact="0.297500" val="0"/>
              <dgm:constr type="h" for="ch" forName="Parent4" ptType="all" refPtType="all" refType="h" refFor="self" op="none" fact="0.073300" val="0"/>
              <dgm:constr type="l" for="ch" forName="Parent5" ptType="all" refPtType="all" refType="w" refFor="self" op="none" fact="0.117100" val="0"/>
              <dgm:constr type="t" for="ch" forName="Parent5" ptType="all" refPtType="all" refType="h" refFor="self" op="none" fact="0.700500" val="0"/>
              <dgm:constr type="w" for="ch" forName="Parent5" ptType="all" refPtType="all" refType="w" refFor="self" op="none" fact="0.297500" val="0"/>
              <dgm:constr type="h" for="ch" forName="Parent5" ptType="all" refPtType="all" refType="h" refFor="self" op="none" fact="0.073300" val="0"/>
              <dgm:constr type="l" for="ch" forName="Parent6" ptType="all" refPtType="all" refType="w" refFor="self" op="none" fact="0.265800" val="0"/>
              <dgm:constr type="t" for="ch" forName="Parent6" ptType="all" refPtType="all" refType="h" refFor="self" op="none" fact="0.851900" val="0"/>
              <dgm:constr type="w" for="ch" forName="Parent6" ptType="all" refPtType="all" refType="w" refFor="self" op="none" fact="0.297500" val="0"/>
              <dgm:constr type="h" for="ch" forName="Parent6" ptType="all" refPtType="all" refType="h" refFor="self" op="none" fact="0.073300" val="0"/>
              <dgm:constr type="l" for="ch" forName="Child1" ptType="all" refPtType="all" refType="w" refFor="self" op="none" fact="0.534800" val="0"/>
              <dgm:constr type="t" for="ch" forName="Child1" ptType="all" refPtType="all" refType="h" refFor="self" op="none" fact="0.078000" val="0"/>
              <dgm:constr type="w" for="ch" forName="Child1" ptType="all" refPtType="all" refType="w" refFor="self" op="none" fact="0.319600" val="0"/>
              <dgm:constr type="h" for="ch" forName="Child1" ptType="all" refPtType="all" refType="h" refFor="self" op="none" fact="0.104600" val="0"/>
              <dgm:constr type="l" for="ch" forName="Child2" ptType="all" refPtType="all" refType="w" refFor="self" op="none" fact="0.680400" val="0"/>
              <dgm:constr type="t" for="ch" forName="Child2" ptType="all" refPtType="all" refType="h" refFor="self" op="none" fact="0.231000" val="0"/>
              <dgm:constr type="w" for="ch" forName="Child2" ptType="all" refPtType="all" refType="w" refFor="self" op="none" fact="0.319600" val="0"/>
              <dgm:constr type="h" for="ch" forName="Child2" ptType="all" refPtType="all" refType="h" refFor="self" op="none" fact="0.104600" val="0"/>
              <dgm:constr type="l" for="ch" forName="Child3" ptType="all" refPtType="all" refType="w" refFor="self" op="none" fact="0.534800" val="0"/>
              <dgm:constr type="t" for="ch" forName="Child3" ptType="all" refPtType="all" refType="h" refFor="self" op="none" fact="0.380800" val="0"/>
              <dgm:constr type="w" for="ch" forName="Child3" ptType="all" refPtType="all" refType="w" refFor="self" op="none" fact="0.319600" val="0"/>
              <dgm:constr type="h" for="ch" forName="Child3" ptType="all" refPtType="all" refType="h" refFor="self" op="none" fact="0.104600" val="0"/>
              <dgm:constr type="l" for="ch" forName="Child4" ptType="all" refPtType="all" refType="w" refFor="self" op="none" fact="0.680400" val="0"/>
              <dgm:constr type="t" for="ch" forName="Child4" ptType="all" refPtType="all" refType="h" refFor="self" op="none" fact="0.532200" val="0"/>
              <dgm:constr type="w" for="ch" forName="Child4" ptType="all" refPtType="all" refType="w" refFor="self" op="none" fact="0.319600" val="0"/>
              <dgm:constr type="h" for="ch" forName="Child4" ptType="all" refPtType="all" refType="h" refFor="self" op="none" fact="0.104600" val="0"/>
              <dgm:constr type="l" for="ch" forName="Child5" ptType="all" refPtType="all" refType="w" refFor="self" op="none" fact="0.534800" val="0"/>
              <dgm:constr type="t" for="ch" forName="Child5" ptType="all" refPtType="all" refType="h" refFor="self" op="none" fact="0.683300" val="0"/>
              <dgm:constr type="w" for="ch" forName="Child5" ptType="all" refPtType="all" refType="w" refFor="self" op="none" fact="0.319600" val="0"/>
              <dgm:constr type="h" for="ch" forName="Child5" ptType="all" refPtType="all" refType="h" refFor="self" op="none" fact="0.104600" val="0"/>
              <dgm:constr type="l" for="ch" forName="Child6" ptType="all" refPtType="all" refType="w" refFor="self" op="none" fact="0.680400" val="0"/>
              <dgm:constr type="t" for="ch" forName="Child6" ptType="all" refPtType="all" refType="h" refFor="self" op="none" fact="0.834700" val="0"/>
              <dgm:constr type="w" for="ch" forName="Child6" ptType="all" refPtType="all" refType="w" refFor="self" op="none" fact="0.319600" val="0"/>
              <dgm:constr type="h" for="ch" forName="Child6" ptType="all" refPtType="all" refType="h" refFor="self" op="none" fact="0.104600" val="0"/>
            </dgm:constrLst>
          </dgm:if>
          <dgm:else name="Name19">
            <dgm:alg type="composite">
              <dgm:param type="ar" val="0.4284"/>
            </dgm:alg>
            <dgm:constrLst>
              <dgm:constr type="primFontSz" for="des" forName="Child1" ptType="all" refPtType="all" refType="none" refFor="self" op="none" fact="1.000000" val="65"/>
              <dgm:constr type="primFontSz" for="des" forName="Parent1" ptType="all" refPtType="all" refType="none" refFor="self" op="none" fact="1.000000" val="65"/>
              <dgm:constr type="primFontSz" for="des" forName="Child1" ptType="all" refPtType="all" refType="primFontSz" refFor="des" refForName="Parent1" op="lte" fact="1.000000" val="0"/>
              <dgm:constr type="primFontSz" for="des" forName="Child2" ptType="all" refPtType="all" refType="primFontSz" refFor="des" refForName="Parent1" op="lte" fact="1.000000" val="0"/>
              <dgm:constr type="primFontSz" for="des" forName="Child3" ptType="all" refPtType="all" refType="primFontSz" refFor="des" refForName="Parent1" op="lte" fact="1.000000" val="0"/>
              <dgm:constr type="primFontSz" for="des" forName="Child4" ptType="all" refPtType="all" refType="primFontSz" refFor="des" refForName="Parent1" op="lte" fact="1.000000" val="0"/>
              <dgm:constr type="primFontSz" for="des" forName="Child5" ptType="all" refPtType="all" refType="primFontSz" refFor="des" refForName="Parent1" op="lte" fact="1.000000" val="0"/>
              <dgm:constr type="primFontSz" for="des" forName="Child6" ptType="all" refPtType="all" refType="primFontSz" refFor="des" refForName="Parent1" op="lte" fact="1.000000" val="0"/>
              <dgm:constr type="primFontSz" for="des" forName="Child7" ptType="all" refPtType="all" refType="primFontSz" refFor="des" refForName="Parent1" op="lte" fact="1.000000" val="0"/>
              <dgm:constr type="primFontSz" for="des" forName="Child1" ptType="all" refPtType="all" refType="primFontSz" refFor="des" refForName="Parent2" op="lte" fact="1.000000" val="0"/>
              <dgm:constr type="primFontSz" for="des" forName="Child2" ptType="all" refPtType="all" refType="primFontSz" refFor="des" refForName="Parent2" op="lte" fact="1.000000" val="0"/>
              <dgm:constr type="primFontSz" for="des" forName="Child3" ptType="all" refPtType="all" refType="primFontSz" refFor="des" refForName="Parent2" op="lte" fact="1.000000" val="0"/>
              <dgm:constr type="primFontSz" for="des" forName="Child4" ptType="all" refPtType="all" refType="primFontSz" refFor="des" refForName="Parent2" op="lte" fact="1.000000" val="0"/>
              <dgm:constr type="primFontSz" for="des" forName="Child5" ptType="all" refPtType="all" refType="primFontSz" refFor="des" refForName="Parent2" op="lte" fact="1.000000" val="0"/>
              <dgm:constr type="primFontSz" for="des" forName="Child6" ptType="all" refPtType="all" refType="primFontSz" refFor="des" refForName="Parent2" op="lte" fact="1.000000" val="0"/>
              <dgm:constr type="primFontSz" for="des" forName="Child7" ptType="all" refPtType="all" refType="primFontSz" refFor="des" refForName="Parent2" op="lte" fact="1.000000" val="0"/>
              <dgm:constr type="primFontSz" for="des" forName="Child1" ptType="all" refPtType="all" refType="primFontSz" refFor="des" refForName="Parent3" op="lte" fact="1.000000" val="0"/>
              <dgm:constr type="primFontSz" for="des" forName="Child2" ptType="all" refPtType="all" refType="primFontSz" refFor="des" refForName="Parent3" op="lte" fact="1.000000" val="0"/>
              <dgm:constr type="primFontSz" for="des" forName="Child3" ptType="all" refPtType="all" refType="primFontSz" refFor="des" refForName="Parent3" op="lte" fact="1.000000" val="0"/>
              <dgm:constr type="primFontSz" for="des" forName="Child4" ptType="all" refPtType="all" refType="primFontSz" refFor="des" refForName="Parent3" op="lte" fact="1.000000" val="0"/>
              <dgm:constr type="primFontSz" for="des" forName="Child5" ptType="all" refPtType="all" refType="primFontSz" refFor="des" refForName="Parent3" op="lte" fact="1.000000" val="0"/>
              <dgm:constr type="primFontSz" for="des" forName="Child6" ptType="all" refPtType="all" refType="primFontSz" refFor="des" refForName="Parent3" op="lte" fact="1.000000" val="0"/>
              <dgm:constr type="primFontSz" for="des" forName="Child7" ptType="all" refPtType="all" refType="primFontSz" refFor="des" refForName="Parent3" op="lte" fact="1.000000" val="0"/>
              <dgm:constr type="primFontSz" for="des" forName="Child1" ptType="all" refPtType="all" refType="primFontSz" refFor="des" refForName="Parent4" op="lte" fact="1.000000" val="0"/>
              <dgm:constr type="primFontSz" for="des" forName="Child2" ptType="all" refPtType="all" refType="primFontSz" refFor="des" refForName="Parent4" op="lte" fact="1.000000" val="0"/>
              <dgm:constr type="primFontSz" for="des" forName="Child3" ptType="all" refPtType="all" refType="primFontSz" refFor="des" refForName="Parent4" op="lte" fact="1.000000" val="0"/>
              <dgm:constr type="primFontSz" for="des" forName="Child4" ptType="all" refPtType="all" refType="primFontSz" refFor="des" refForName="Parent4" op="lte" fact="1.000000" val="0"/>
              <dgm:constr type="primFontSz" for="des" forName="Child5" ptType="all" refPtType="all" refType="primFontSz" refFor="des" refForName="Parent4" op="lte" fact="1.000000" val="0"/>
              <dgm:constr type="primFontSz" for="des" forName="Child6" ptType="all" refPtType="all" refType="primFontSz" refFor="des" refForName="Parent4" op="lte" fact="1.000000" val="0"/>
              <dgm:constr type="primFontSz" for="des" forName="Child7" ptType="all" refPtType="all" refType="primFontSz" refFor="des" refForName="Parent4" op="lte" fact="1.000000" val="0"/>
              <dgm:constr type="primFontSz" for="des" forName="Child1" ptType="all" refPtType="all" refType="primFontSz" refFor="des" refForName="Parent5" op="lte" fact="1.000000" val="0"/>
              <dgm:constr type="primFontSz" for="des" forName="Child2" ptType="all" refPtType="all" refType="primFontSz" refFor="des" refForName="Parent5" op="lte" fact="1.000000" val="0"/>
              <dgm:constr type="primFontSz" for="des" forName="Child3" ptType="all" refPtType="all" refType="primFontSz" refFor="des" refForName="Parent5" op="lte" fact="1.000000" val="0"/>
              <dgm:constr type="primFontSz" for="des" forName="Child4" ptType="all" refPtType="all" refType="primFontSz" refFor="des" refForName="Parent5" op="lte" fact="1.000000" val="0"/>
              <dgm:constr type="primFontSz" for="des" forName="Child5" ptType="all" refPtType="all" refType="primFontSz" refFor="des" refForName="Parent5" op="lte" fact="1.000000" val="0"/>
              <dgm:constr type="primFontSz" for="des" forName="Child6" ptType="all" refPtType="all" refType="primFontSz" refFor="des" refForName="Parent5" op="lte" fact="1.000000" val="0"/>
              <dgm:constr type="primFontSz" for="des" forName="Child7" ptType="all" refPtType="all" refType="primFontSz" refFor="des" refForName="Parent5" op="lte" fact="1.000000" val="0"/>
              <dgm:constr type="primFontSz" for="des" forName="Child1" ptType="all" refPtType="all" refType="primFontSz" refFor="des" refForName="Parent6" op="lte" fact="1.000000" val="0"/>
              <dgm:constr type="primFontSz" for="des" forName="Child2" ptType="all" refPtType="all" refType="primFontSz" refFor="des" refForName="Parent6" op="lte" fact="1.000000" val="0"/>
              <dgm:constr type="primFontSz" for="des" forName="Child3" ptType="all" refPtType="all" refType="primFontSz" refFor="des" refForName="Parent6" op="lte" fact="1.000000" val="0"/>
              <dgm:constr type="primFontSz" for="des" forName="Child4" ptType="all" refPtType="all" refType="primFontSz" refFor="des" refForName="Parent6" op="lte" fact="1.000000" val="0"/>
              <dgm:constr type="primFontSz" for="des" forName="Child5" ptType="all" refPtType="all" refType="primFontSz" refFor="des" refForName="Parent6" op="lte" fact="1.000000" val="0"/>
              <dgm:constr type="primFontSz" for="des" forName="Child6" ptType="all" refPtType="all" refType="primFontSz" refFor="des" refForName="Parent6" op="lte" fact="1.000000" val="0"/>
              <dgm:constr type="primFontSz" for="des" forName="Child7" ptType="all" refPtType="all" refType="primFontSz" refFor="des" refForName="Parent6" op="lte" fact="1.000000" val="0"/>
              <dgm:constr type="primFontSz" for="des" forName="Child1" ptType="all" refPtType="all" refType="primFontSz" refFor="des" refForName="Parent7" op="lte" fact="1.000000" val="0"/>
              <dgm:constr type="primFontSz" for="des" forName="Child2" ptType="all" refPtType="all" refType="primFontSz" refFor="des" refForName="Parent7" op="lte" fact="1.000000" val="0"/>
              <dgm:constr type="primFontSz" for="des" forName="Child3" ptType="all" refPtType="all" refType="primFontSz" refFor="des" refForName="Parent7" op="lte" fact="1.000000" val="0"/>
              <dgm:constr type="primFontSz" for="des" forName="Child4" ptType="all" refPtType="all" refType="primFontSz" refFor="des" refForName="Parent7" op="lte" fact="1.000000" val="0"/>
              <dgm:constr type="primFontSz" for="des" forName="Child5" ptType="all" refPtType="all" refType="primFontSz" refFor="des" refForName="Parent7" op="lte" fact="1.000000" val="0"/>
              <dgm:constr type="primFontSz" for="des" forName="Child6" ptType="all" refPtType="all" refType="primFontSz" refFor="des" refForName="Parent7" op="lte" fact="1.000000" val="0"/>
              <dgm:constr type="primFontSz" for="des" forName="Child7" ptType="all" refPtType="all" refType="primFontSz" refFor="des" refForName="Parent7" op="lte" fact="1.000000" val="0"/>
              <dgm:constr type="primFontSz" for="des" forName="Parent2" ptType="all" refPtType="all" refType="primFontSz" refFor="des" refForName="Parent1" op="equ" fact="1.000000" val="0"/>
              <dgm:constr type="primFontSz" for="des" forName="Parent3" ptType="all" refPtType="all" refType="primFontSz" refFor="des" refForName="Parent1" op="equ" fact="1.000000" val="0"/>
              <dgm:constr type="primFontSz" for="des" forName="Parent4" ptType="all" refPtType="all" refType="primFontSz" refFor="des" refForName="Parent1" op="equ" fact="1.000000" val="0"/>
              <dgm:constr type="primFontSz" for="des" forName="Parent5" ptType="all" refPtType="all" refType="primFontSz" refFor="des" refForName="Parent1" op="equ" fact="1.000000" val="0"/>
              <dgm:constr type="primFontSz" for="des" forName="Parent6" ptType="all" refPtType="all" refType="primFontSz" refFor="des" refForName="Parent1" op="equ" fact="1.000000" val="0"/>
              <dgm:constr type="primFontSz" for="des" forName="Parent7" ptType="all" refPtType="all" refType="primFontSz" refFor="des" refForName="Parent1" op="equ" fact="1.000000" val="0"/>
              <dgm:constr type="primFontSz" for="des" forName="Child2" ptType="all" refPtType="all" refType="primFontSz" refFor="des" refForName="Child1" op="equ" fact="1.000000" val="0"/>
              <dgm:constr type="primFontSz" for="des" forName="Child3" ptType="all" refPtType="all" refType="primFontSz" refFor="des" refForName="Child1" op="equ" fact="1.000000" val="0"/>
              <dgm:constr type="primFontSz" for="des" forName="Child4" ptType="all" refPtType="all" refType="primFontSz" refFor="des" refForName="Child1" op="equ" fact="1.000000" val="0"/>
              <dgm:constr type="primFontSz" for="des" forName="Child5" ptType="all" refPtType="all" refType="primFontSz" refFor="des" refForName="Child1" op="equ" fact="1.000000" val="0"/>
              <dgm:constr type="primFontSz" for="des" forName="Child6" ptType="all" refPtType="all" refType="primFontSz" refFor="des" refForName="Child1" op="equ" fact="1.000000" val="0"/>
              <dgm:constr type="primFontSz" for="des" forName="Child7" ptType="all" refPtType="all" refType="primFontSz" refFor="des" refForName="Child1" op="equ" fact="1.000000" val="0"/>
              <dgm:constr type="l" for="ch" forName="Accent1" ptType="all" refPtType="all" refType="w" refFor="self" op="none" fact="0.000000" val="0"/>
              <dgm:constr type="t" for="ch" forName="Accent1" ptType="all" refPtType="all" refType="h" refFor="self" op="none" fact="0.000000" val="0"/>
              <dgm:constr type="w" for="ch" forName="Accent1" ptType="all" refPtType="all" refType="w" refFor="self" op="none" fact="0.533100" val="0"/>
              <dgm:constr type="h" for="ch" forName="Accent1" ptType="all" refPtType="all" refType="h" refFor="self" op="none" fact="0.228400" val="0"/>
              <dgm:constr type="l" for="ch" forName="Accent2" ptType="all" refPtType="all" refType="w" refFor="self" op="none" fact="0.148100" val="0"/>
              <dgm:constr type="t" for="ch" forName="Accent2" ptType="all" refPtType="all" refType="h" refFor="self" op="none" fact="0.131200" val="0"/>
              <dgm:constr type="w" for="ch" forName="Accent2" ptType="all" refPtType="all" refType="w" refFor="self" op="none" fact="0.533100" val="0"/>
              <dgm:constr type="h" for="ch" forName="Accent2" ptType="all" refPtType="all" refType="h" refFor="self" op="none" fact="0.228400" val="0"/>
              <dgm:constr type="l" for="ch" forName="Accent3" ptType="all" refPtType="all" refType="w" refFor="self" op="none" fact="0.000000" val="0"/>
              <dgm:constr type="t" for="ch" forName="Accent3" ptType="all" refPtType="all" refType="h" refFor="self" op="none" fact="0.263000" val="0"/>
              <dgm:constr type="w" for="ch" forName="Accent3" ptType="all" refPtType="all" refType="w" refFor="self" op="none" fact="0.533100" val="0"/>
              <dgm:constr type="h" for="ch" forName="Accent3" ptType="all" refPtType="all" refType="h" refFor="self" op="none" fact="0.228400" val="0"/>
              <dgm:constr type="l" for="ch" forName="Accent4" ptType="all" refPtType="all" refType="w" refFor="self" op="none" fact="0.148100" val="0"/>
              <dgm:constr type="t" for="ch" forName="Accent4" ptType="all" refPtType="all" refType="h" refFor="self" op="none" fact="0.394500" val="0"/>
              <dgm:constr type="w" for="ch" forName="Accent4" ptType="all" refPtType="all" refType="w" refFor="self" op="none" fact="0.533100" val="0"/>
              <dgm:constr type="h" for="ch" forName="Accent4" ptType="all" refPtType="all" refType="h" refFor="self" op="none" fact="0.228400" val="0"/>
              <dgm:constr type="l" for="ch" forName="Accent5" ptType="all" refPtType="all" refType="w" refFor="self" op="none" fact="0.000000" val="0"/>
              <dgm:constr type="t" for="ch" forName="Accent5" ptType="all" refPtType="all" refType="h" refFor="self" op="none" fact="0.525800" val="0"/>
              <dgm:constr type="w" for="ch" forName="Accent5" ptType="all" refPtType="all" refType="w" refFor="self" op="none" fact="0.533100" val="0"/>
              <dgm:constr type="h" for="ch" forName="Accent5" ptType="all" refPtType="all" refType="h" refFor="self" op="none" fact="0.228400" val="0"/>
              <dgm:constr type="l" for="ch" forName="Accent6" ptType="all" refPtType="all" refType="w" refFor="self" op="none" fact="0.148100" val="0"/>
              <dgm:constr type="t" for="ch" forName="Accent6" ptType="all" refPtType="all" refType="h" refFor="self" op="none" fact="0.657300" val="0"/>
              <dgm:constr type="w" for="ch" forName="Accent6" ptType="all" refPtType="all" refType="w" refFor="self" op="none" fact="0.533100" val="0"/>
              <dgm:constr type="h" for="ch" forName="Accent6" ptType="all" refPtType="all" refType="h" refFor="self" op="none" fact="0.228400" val="0"/>
              <dgm:constr type="l" for="ch" forName="Accent7" ptType="all" refPtType="all" refType="w" refFor="self" op="none" fact="0.037800" val="0"/>
              <dgm:constr type="t" for="ch" forName="Accent7" ptType="all" refPtType="all" refType="h" refFor="self" op="none" fact="0.803700" val="0"/>
              <dgm:constr type="w" for="ch" forName="Accent7" ptType="all" refPtType="all" refType="w" refFor="self" op="none" fact="0.458000" val="0"/>
              <dgm:constr type="h" for="ch" forName="Accent7" ptType="all" refPtType="all" refType="h" refFor="self" op="none" fact="0.196300" val="0"/>
              <dgm:constr type="l" for="ch" forName="Parent1" ptType="all" refPtType="all" refType="w" refFor="self" op="none" fact="0.117100" val="0"/>
              <dgm:constr type="t" for="ch" forName="Parent1" ptType="all" refPtType="all" refType="h" refFor="self" op="none" fact="0.082700" val="0"/>
              <dgm:constr type="w" for="ch" forName="Parent1" ptType="all" refPtType="all" refType="w" refFor="self" op="none" fact="0.297500" val="0"/>
              <dgm:constr type="h" for="ch" forName="Parent1" ptType="all" refPtType="all" refType="h" refFor="self" op="none" fact="0.063700" val="0"/>
              <dgm:constr type="l" for="ch" forName="Parent2" ptType="all" refPtType="all" refType="w" refFor="self" op="none" fact="0.265800" val="0"/>
              <dgm:constr type="t" for="ch" forName="Parent2" ptType="all" refPtType="all" refType="h" refFor="self" op="none" fact="0.214200" val="0"/>
              <dgm:constr type="w" for="ch" forName="Parent2" ptType="all" refPtType="all" refType="w" refFor="self" op="none" fact="0.297500" val="0"/>
              <dgm:constr type="h" for="ch" forName="Parent2" ptType="all" refPtType="all" refType="h" refFor="self" op="none" fact="0.063700" val="0"/>
              <dgm:constr type="l" for="ch" forName="Parent3" ptType="all" refPtType="all" refType="w" refFor="self" op="none" fact="0.117100" val="0"/>
              <dgm:constr type="t" for="ch" forName="Parent3" ptType="all" refPtType="all" refType="h" refFor="self" op="none" fact="0.345700" val="0"/>
              <dgm:constr type="w" for="ch" forName="Parent3" ptType="all" refPtType="all" refType="w" refFor="self" op="none" fact="0.297500" val="0"/>
              <dgm:constr type="h" for="ch" forName="Parent3" ptType="all" refPtType="all" refType="h" refFor="self" op="none" fact="0.063700" val="0"/>
              <dgm:constr type="l" for="ch" forName="Parent4" ptType="all" refPtType="all" refType="w" refFor="self" op="none" fact="0.265800" val="0"/>
              <dgm:constr type="t" for="ch" forName="Parent4" ptType="all" refPtType="all" refType="h" refFor="self" op="none" fact="0.477200" val="0"/>
              <dgm:constr type="w" for="ch" forName="Parent4" ptType="all" refPtType="all" refType="w" refFor="self" op="none" fact="0.297500" val="0"/>
              <dgm:constr type="h" for="ch" forName="Parent4" ptType="all" refPtType="all" refType="h" refFor="self" op="none" fact="0.063700" val="0"/>
              <dgm:constr type="l" for="ch" forName="Parent5" ptType="all" refPtType="all" refType="w" refFor="self" op="none" fact="0.117100" val="0"/>
              <dgm:constr type="t" for="ch" forName="Parent5" ptType="all" refPtType="all" refType="h" refFor="self" op="none" fact="0.608500" val="0"/>
              <dgm:constr type="w" for="ch" forName="Parent5" ptType="all" refPtType="all" refType="w" refFor="self" op="none" fact="0.297500" val="0"/>
              <dgm:constr type="h" for="ch" forName="Parent5" ptType="all" refPtType="all" refType="h" refFor="self" op="none" fact="0.063700" val="0"/>
              <dgm:constr type="l" for="ch" forName="Parent6" ptType="all" refPtType="all" refType="w" refFor="self" op="none" fact="0.265800" val="0"/>
              <dgm:constr type="t" for="ch" forName="Parent6" ptType="all" refPtType="all" refType="h" refFor="self" op="none" fact="0.740000" val="0"/>
              <dgm:constr type="w" for="ch" forName="Parent6" ptType="all" refPtType="all" refType="w" refFor="self" op="none" fact="0.297500" val="0"/>
              <dgm:constr type="h" for="ch" forName="Parent6" ptType="all" refPtType="all" refType="h" refFor="self" op="none" fact="0.063700" val="0"/>
              <dgm:constr type="l" for="ch" forName="Parent7" ptType="all" refPtType="all" refType="w" refFor="self" op="none" fact="0.117100" val="0"/>
              <dgm:constr type="t" for="ch" forName="Parent7" ptType="all" refPtType="all" refType="h" refFor="self" op="none" fact="0.871500" val="0"/>
              <dgm:constr type="w" for="ch" forName="Parent7" ptType="all" refPtType="all" refType="w" refFor="self" op="none" fact="0.297500" val="0"/>
              <dgm:constr type="h" for="ch" forName="Parent7" ptType="all" refPtType="all" refType="h" refFor="self" op="none" fact="0.063700" val="0"/>
              <dgm:constr type="l" for="ch" forName="Child1" ptType="all" refPtType="all" refType="w" refFor="self" op="none" fact="0.534800" val="0"/>
              <dgm:constr type="t" for="ch" forName="Child1" ptType="all" refPtType="all" refType="h" refFor="self" op="none" fact="0.067800" val="0"/>
              <dgm:constr type="w" for="ch" forName="Child1" ptType="all" refPtType="all" refType="w" refFor="self" op="none" fact="0.319600" val="0"/>
              <dgm:constr type="h" for="ch" forName="Child1" ptType="all" refPtType="all" refType="h" refFor="self" op="none" fact="0.090800" val="0"/>
              <dgm:constr type="l" for="ch" forName="Child2" ptType="all" refPtType="all" refType="w" refFor="self" op="none" fact="0.680400" val="0"/>
              <dgm:constr type="t" for="ch" forName="Child2" ptType="all" refPtType="all" refType="h" refFor="self" op="none" fact="0.200600" val="0"/>
              <dgm:constr type="w" for="ch" forName="Child2" ptType="all" refPtType="all" refType="w" refFor="self" op="none" fact="0.319600" val="0"/>
              <dgm:constr type="h" for="ch" forName="Child2" ptType="all" refPtType="all" refType="h" refFor="self" op="none" fact="0.090800" val="0"/>
              <dgm:constr type="l" for="ch" forName="Child3" ptType="all" refPtType="all" refType="w" refFor="self" op="none" fact="0.534800" val="0"/>
              <dgm:constr type="t" for="ch" forName="Child3" ptType="all" refPtType="all" refType="h" refFor="self" op="none" fact="0.330800" val="0"/>
              <dgm:constr type="w" for="ch" forName="Child3" ptType="all" refPtType="all" refType="w" refFor="self" op="none" fact="0.319600" val="0"/>
              <dgm:constr type="h" for="ch" forName="Child3" ptType="all" refPtType="all" refType="h" refFor="self" op="none" fact="0.090800" val="0"/>
              <dgm:constr type="l" for="ch" forName="Child4" ptType="all" refPtType="all" refType="w" refFor="self" op="none" fact="0.680400" val="0"/>
              <dgm:constr type="t" for="ch" forName="Child4" ptType="all" refPtType="all" refType="h" refFor="self" op="none" fact="0.462300" val="0"/>
              <dgm:constr type="w" for="ch" forName="Child4" ptType="all" refPtType="all" refType="w" refFor="self" op="none" fact="0.319600" val="0"/>
              <dgm:constr type="h" for="ch" forName="Child4" ptType="all" refPtType="all" refType="h" refFor="self" op="none" fact="0.090800" val="0"/>
              <dgm:constr type="l" for="ch" forName="Child5" ptType="all" refPtType="all" refType="w" refFor="self" op="none" fact="0.534800" val="0"/>
              <dgm:constr type="t" for="ch" forName="Child5" ptType="all" refPtType="all" refType="h" refFor="self" op="none" fact="0.593600" val="0"/>
              <dgm:constr type="w" for="ch" forName="Child5" ptType="all" refPtType="all" refType="w" refFor="self" op="none" fact="0.319600" val="0"/>
              <dgm:constr type="h" for="ch" forName="Child5" ptType="all" refPtType="all" refType="h" refFor="self" op="none" fact="0.090800" val="0"/>
              <dgm:constr type="l" for="ch" forName="Child6" ptType="all" refPtType="all" refType="w" refFor="self" op="none" fact="0.680400" val="0"/>
              <dgm:constr type="t" for="ch" forName="Child6" ptType="all" refPtType="all" refType="h" refFor="self" op="none" fact="0.725100" val="0"/>
              <dgm:constr type="w" for="ch" forName="Child6" ptType="all" refPtType="all" refType="w" refFor="self" op="none" fact="0.319600" val="0"/>
              <dgm:constr type="h" for="ch" forName="Child6" ptType="all" refPtType="all" refType="h" refFor="self" op="none" fact="0.090800" val="0"/>
              <dgm:constr type="l" for="ch" forName="Child7" ptType="all" refPtType="all" refType="w" refFor="self" op="none" fact="0.534800" val="0"/>
              <dgm:constr type="t" for="ch" forName="Child7" ptType="all" refPtType="all" refType="h" refFor="self" op="none" fact="0.857900" val="0"/>
              <dgm:constr type="w" for="ch" forName="Child7" ptType="all" refPtType="all" refType="w" refFor="self" op="none" fact="0.319600" val="0"/>
              <dgm:constr type="h" for="ch" forName="Child7" ptType="all" refPtType="all" refType="h" refFor="self" op="none" fact="0.090800" val="0"/>
            </dgm:constrLst>
          </dgm:else>
        </dgm:choose>
      </dgm:else>
    </dgm:choose>
    <dgm:forEach name="wrapper" axis="self" ptType="parTrans">
      <dgm:forEach name="accentRepeat" axis="self">
        <dgm:layoutNode name="Accent" styleLbl="node1">
          <dgm:alg type="sp"/>
          <dgm:presOf/>
          <dgm:choose name="Name20">
            <dgm:if name="Name21" func="var" arg="dir" op="equ" val="norm">
              <dgm:choose name="Name22">
                <dgm:if name="Name23" axis="precedSib" ptType="node" func="cnt" arg="none" op="equ" val="0">
                  <dgm:choose name="Name24">
                    <dgm:if name="Name25" axis="followSib" ptType="node" func="cnt" arg="none" op="equ" val="0">
                      <dgm:shape rot="0.000000" type="circularArrow" r:blip="" blipPhldr="0" lkTxEntry="0" zOrderOff="0" hideGeom="0">
                        <dgm:adjLst>
                          <dgm:adj idx="1" val="0.109800"/>
                          <dgm:adj idx="2" val="19.038700"/>
                          <dgm:adj idx="3" val="150.000000"/>
                          <dgm:adj idx="4" val="180.000000"/>
                          <dgm:adj idx="5" val="0.125000"/>
                        </dgm:adjLst>
                      </dgm:shape>
                    </dgm:if>
                    <dgm:else name="Name26">
                      <dgm:shape rot="0.000000" type="circularArrow" r:blip="" blipPhldr="0" lkTxEntry="0" zOrderOff="0" hideGeom="0">
                        <dgm:adjLst>
                          <dgm:adj idx="1" val="0.109800"/>
                          <dgm:adj idx="2" val="19.038700"/>
                          <dgm:adj idx="3" val="75.000000"/>
                          <dgm:adj idx="4" val="180.000000"/>
                          <dgm:adj idx="5" val="0.125000"/>
                        </dgm:adjLst>
                      </dgm:shape>
                    </dgm:else>
                  </dgm:choose>
                </dgm:if>
                <dgm:else name="Name27">
                  <dgm:choose name="Name28">
                    <dgm:if name="Name29" axis="followSib" ptType="node" func="cnt" arg="none" op="equ" val="0">
                      <dgm:choose name="Name30">
                        <dgm:if name="Name31" axis="precedSib" ptType="node" func="cnt" arg="none" op="equ" val="1">
                          <dgm:shape rot="0.000000" type="blockArc" r:blip="" blipPhldr="0" lkTxEntry="0" zOrderOff="0" hideGeom="0">
                            <dgm:adjLst>
                              <dgm:adj idx="1" val="0.000000"/>
                              <dgm:adj idx="2" val="-45.000000"/>
                              <dgm:adj idx="3" val="0.127400"/>
                            </dgm:adjLst>
                          </dgm:shape>
                        </dgm:if>
                        <dgm:if name="Name32" axis="precedSib" ptType="node" func="cnt" arg="none" op="equ" val="2">
                          <dgm:shape rot="0.000000" type="blockArc" r:blip="" blipPhldr="0" lkTxEntry="0" zOrderOff="0" hideGeom="0">
                            <dgm:adjLst>
                              <dgm:adj idx="1" val="-135.000000"/>
                              <dgm:adj idx="2" val="180.000000"/>
                              <dgm:adj idx="3" val="0.127400"/>
                            </dgm:adjLst>
                          </dgm:shape>
                        </dgm:if>
                        <dgm:if name="Name33" axis="precedSib" ptType="node" func="cnt" arg="none" op="equ" val="3">
                          <dgm:shape rot="0.000000" type="blockArc" r:blip="" blipPhldr="0" lkTxEntry="0" zOrderOff="0" hideGeom="0">
                            <dgm:adjLst>
                              <dgm:adj idx="1" val="0.000000"/>
                              <dgm:adj idx="2" val="-45.000000"/>
                              <dgm:adj idx="3" val="0.127400"/>
                            </dgm:adjLst>
                          </dgm:shape>
                        </dgm:if>
                        <dgm:if name="Name34" axis="precedSib" ptType="node" func="cnt" arg="none" op="equ" val="4">
                          <dgm:shape rot="0.000000" type="blockArc" r:blip="" blipPhldr="0" lkTxEntry="0" zOrderOff="0" hideGeom="0">
                            <dgm:adjLst>
                              <dgm:adj idx="1" val="-135.000000"/>
                              <dgm:adj idx="2" val="180.000000"/>
                              <dgm:adj idx="3" val="0.127400"/>
                            </dgm:adjLst>
                          </dgm:shape>
                        </dgm:if>
                        <dgm:if name="Name35" axis="precedSib" ptType="node" func="cnt" arg="none" op="equ" val="5">
                          <dgm:shape rot="0.000000" type="blockArc" r:blip="" blipPhldr="0" lkTxEntry="0" zOrderOff="0" hideGeom="0">
                            <dgm:adjLst>
                              <dgm:adj idx="1" val="0.000000"/>
                              <dgm:adj idx="2" val="-45.000000"/>
                              <dgm:adj idx="3" val="0.127400"/>
                            </dgm:adjLst>
                          </dgm:shape>
                        </dgm:if>
                        <dgm:if name="Name36" axis="precedSib" ptType="node" func="cnt" arg="none" op="equ" val="6">
                          <dgm:shape rot="0.000000" type="blockArc" r:blip="" blipPhldr="0" lkTxEntry="0" zOrderOff="0" hideGeom="0">
                            <dgm:adjLst>
                              <dgm:adj idx="1" val="-135.000000"/>
                              <dgm:adj idx="2" val="180.000000"/>
                              <dgm:adj idx="3" val="0.127400"/>
                            </dgm:adjLst>
                          </dgm:shape>
                        </dgm:if>
                        <dgm:else name="Name37"/>
                      </dgm:choose>
                    </dgm:if>
                    <dgm:else name="Name38">
                      <dgm:choose name="Name39">
                        <dgm:if name="Name40" axis="precedSib" ptType="node" func="cnt" arg="none" op="equ" val="0">
                          <dgm:shape rot="0.000000" type="blockArc" r:blip="" blipPhldr="0" lkTxEntry="0" zOrderOff="0" hideGeom="0">
                            <dgm:adjLst>
                              <dgm:adj idx="1" val="-133.163200"/>
                              <dgm:adj idx="2" val="65.000000"/>
                              <dgm:adj idx="3" val="0.130000"/>
                            </dgm:adjLst>
                          </dgm:shape>
                        </dgm:if>
                        <dgm:if name="Name41" axis="precedSib" ptType="node" func="cnt" arg="none" op="equ" val="1">
                          <dgm:shape rot="0.000000" type="leftCircularArrow" r:blip="" blipPhldr="0" lkTxEntry="0" zOrderOff="0" hideGeom="0">
                            <dgm:adjLst>
                              <dgm:adj idx="1" val="0.109800"/>
                              <dgm:adj idx="2" val="19.038700"/>
                              <dgm:adj idx="3" val="105.000000"/>
                              <dgm:adj idx="4" val="-45.000000"/>
                              <dgm:adj idx="5" val="0.125000"/>
                            </dgm:adjLst>
                          </dgm:shape>
                        </dgm:if>
                        <dgm:if name="Name42" axis="precedSib" ptType="node" func="cnt" arg="none" op="equ" val="2">
                          <dgm:shape rot="0.000000" type="circularArrow" r:blip="" blipPhldr="0" lkTxEntry="0" zOrderOff="0" hideGeom="0">
                            <dgm:adjLst>
                              <dgm:adj idx="1" val="0.109800"/>
                              <dgm:adj idx="2" val="19.038700"/>
                              <dgm:adj idx="3" val="75.000000"/>
                              <dgm:adj idx="4" val="-135.000000"/>
                              <dgm:adj idx="5" val="0.125000"/>
                            </dgm:adjLst>
                          </dgm:shape>
                        </dgm:if>
                        <dgm:if name="Name43" axis="precedSib" ptType="node" func="cnt" arg="none" op="equ" val="3">
                          <dgm:shape rot="0.000000" type="leftCircularArrow" r:blip="" blipPhldr="0" lkTxEntry="0" zOrderOff="0" hideGeom="0">
                            <dgm:adjLst>
                              <dgm:adj idx="1" val="0.109800"/>
                              <dgm:adj idx="2" val="19.038700"/>
                              <dgm:adj idx="3" val="105.000000"/>
                              <dgm:adj idx="4" val="-45.000000"/>
                              <dgm:adj idx="5" val="0.125000"/>
                            </dgm:adjLst>
                          </dgm:shape>
                        </dgm:if>
                        <dgm:if name="Name44" axis="precedSib" ptType="node" func="cnt" arg="none" op="equ" val="4">
                          <dgm:shape rot="0.000000" type="circularArrow" r:blip="" blipPhldr="0" lkTxEntry="0" zOrderOff="0" hideGeom="0">
                            <dgm:adjLst>
                              <dgm:adj idx="1" val="0.109800"/>
                              <dgm:adj idx="2" val="19.038700"/>
                              <dgm:adj idx="3" val="75.000000"/>
                              <dgm:adj idx="4" val="-135.000000"/>
                              <dgm:adj idx="5" val="0.125000"/>
                            </dgm:adjLst>
                          </dgm:shape>
                        </dgm:if>
                        <dgm:if name="Name45" axis="precedSib" ptType="node" func="cnt" arg="none" op="equ" val="5">
                          <dgm:shape rot="0.000000" type="leftCircularArrow" r:blip="" blipPhldr="0" lkTxEntry="0" zOrderOff="0" hideGeom="0">
                            <dgm:adjLst>
                              <dgm:adj idx="1" val="0.109800"/>
                              <dgm:adj idx="2" val="19.038700"/>
                              <dgm:adj idx="3" val="105.000000"/>
                              <dgm:adj idx="4" val="-45.000000"/>
                              <dgm:adj idx="5" val="0.125000"/>
                            </dgm:adjLst>
                          </dgm:shape>
                        </dgm:if>
                        <dgm:if name="Name46" axis="precedSib" ptType="node" func="cnt" arg="none" op="equ" val="6">
                          <dgm:shape rot="0.000000" type="blockArc" r:blip="" blipPhldr="0" lkTxEntry="0" zOrderOff="0" hideGeom="0">
                            <dgm:adjLst>
                              <dgm:adj idx="1" val="-135.000000"/>
                              <dgm:adj idx="2" val="180.000000"/>
                              <dgm:adj idx="3" val="0.127400"/>
                            </dgm:adjLst>
                          </dgm:shape>
                        </dgm:if>
                        <dgm:else name="Name47"/>
                      </dgm:choose>
                    </dgm:else>
                  </dgm:choose>
                </dgm:else>
              </dgm:choose>
            </dgm:if>
            <dgm:else name="Name48">
              <dgm:choose name="Name49">
                <dgm:if name="Name50" axis="precedSib" ptType="node" func="cnt" arg="none" op="equ" val="0">
                  <dgm:choose name="Name51">
                    <dgm:if name="Name52" axis="followSib" ptType="node" func="cnt" arg="none" op="equ" val="0">
                      <dgm:shape rot="0.000000" type="leftCircularArrow" r:blip="" blipPhldr="0" lkTxEntry="0" zOrderOff="0" hideGeom="0">
                        <dgm:adjLst>
                          <dgm:adj idx="1" val="0.109800"/>
                          <dgm:adj idx="2" val="19.038700"/>
                          <dgm:adj idx="3" val="30.000000"/>
                          <dgm:adj idx="4" val="0.000000"/>
                          <dgm:adj idx="5" val="0.125000"/>
                        </dgm:adjLst>
                      </dgm:shape>
                    </dgm:if>
                    <dgm:else name="Name53">
                      <dgm:shape rot="0.000000" type="leftCircularArrow" r:blip="" blipPhldr="0" lkTxEntry="0" zOrderOff="0" hideGeom="0">
                        <dgm:adjLst>
                          <dgm:adj idx="1" val="0.109800"/>
                          <dgm:adj idx="2" val="19.038700"/>
                          <dgm:adj idx="3" val="105.000000"/>
                          <dgm:adj idx="4" val="0.000000"/>
                          <dgm:adj idx="5" val="0.125000"/>
                        </dgm:adjLst>
                      </dgm:shape>
                    </dgm:else>
                  </dgm:choose>
                </dgm:if>
                <dgm:else name="Name54">
                  <dgm:choose name="Name55">
                    <dgm:if name="Name56" axis="followSib" ptType="node" func="cnt" arg="none" op="equ" val="0">
                      <dgm:choose name="Name57">
                        <dgm:if name="Name58" axis="precedSib" ptType="node" func="cnt" arg="none" op="equ" val="1">
                          <dgm:shape rot="0.000000" type="blockArc" r:blip="" blipPhldr="0" lkTxEntry="0" zOrderOff="0" hideGeom="0">
                            <dgm:adjLst>
                              <dgm:adj idx="1" val="-135.000000"/>
                              <dgm:adj idx="2" val="180.000000"/>
                              <dgm:adj idx="3" val="0.127400"/>
                            </dgm:adjLst>
                          </dgm:shape>
                        </dgm:if>
                        <dgm:if name="Name59" axis="precedSib" ptType="node" func="cnt" arg="none" op="equ" val="2">
                          <dgm:shape rot="0.000000" type="blockArc" r:blip="" blipPhldr="0" lkTxEntry="0" zOrderOff="0" hideGeom="0">
                            <dgm:adjLst>
                              <dgm:adj idx="1" val="0.000000"/>
                              <dgm:adj idx="2" val="-45.000000"/>
                              <dgm:adj idx="3" val="0.127400"/>
                            </dgm:adjLst>
                          </dgm:shape>
                        </dgm:if>
                        <dgm:if name="Name60" axis="precedSib" ptType="node" func="cnt" arg="none" op="equ" val="3">
                          <dgm:shape rot="0.000000" type="blockArc" r:blip="" blipPhldr="0" lkTxEntry="0" zOrderOff="0" hideGeom="0">
                            <dgm:adjLst>
                              <dgm:adj idx="1" val="-135.000000"/>
                              <dgm:adj idx="2" val="180.000000"/>
                              <dgm:adj idx="3" val="0.127400"/>
                            </dgm:adjLst>
                          </dgm:shape>
                        </dgm:if>
                        <dgm:if name="Name61" axis="precedSib" ptType="node" func="cnt" arg="none" op="equ" val="4">
                          <dgm:shape rot="0.000000" type="blockArc" r:blip="" blipPhldr="0" lkTxEntry="0" zOrderOff="0" hideGeom="0">
                            <dgm:adjLst>
                              <dgm:adj idx="1" val="0.000000"/>
                              <dgm:adj idx="2" val="-45.000000"/>
                              <dgm:adj idx="3" val="0.127400"/>
                            </dgm:adjLst>
                          </dgm:shape>
                        </dgm:if>
                        <dgm:if name="Name62" axis="precedSib" ptType="node" func="cnt" arg="none" op="equ" val="5">
                          <dgm:shape rot="0.000000" type="blockArc" r:blip="" blipPhldr="0" lkTxEntry="0" zOrderOff="0" hideGeom="0">
                            <dgm:adjLst>
                              <dgm:adj idx="1" val="-135.000000"/>
                              <dgm:adj idx="2" val="180.000000"/>
                              <dgm:adj idx="3" val="0.127400"/>
                            </dgm:adjLst>
                          </dgm:shape>
                        </dgm:if>
                        <dgm:if name="Name63" axis="precedSib" ptType="node" func="cnt" arg="none" op="equ" val="6">
                          <dgm:shape rot="0.000000" type="blockArc" r:blip="" blipPhldr="0" lkTxEntry="0" zOrderOff="0" hideGeom="0">
                            <dgm:adjLst>
                              <dgm:adj idx="1" val="0.000000"/>
                              <dgm:adj idx="2" val="-45.000000"/>
                              <dgm:adj idx="3" val="0.127400"/>
                            </dgm:adjLst>
                          </dgm:shape>
                        </dgm:if>
                        <dgm:else name="Name64"/>
                      </dgm:choose>
                    </dgm:if>
                    <dgm:else name="Name65">
                      <dgm:choose name="Name66">
                        <dgm:if name="Name67" axis="precedSib" ptType="node" func="cnt" arg="none" op="equ" val="0">
                          <dgm:shape rot="0.000000" type="blockArc" r:blip="" blipPhldr="0" lkTxEntry="0" zOrderOff="0" hideGeom="0">
                            <dgm:adjLst>
                              <dgm:adj idx="1" val="-133.163200"/>
                              <dgm:adj idx="2" val="65.000000"/>
                              <dgm:adj idx="3" val="0.130000"/>
                            </dgm:adjLst>
                          </dgm:shape>
                        </dgm:if>
                        <dgm:if name="Name68" axis="precedSib" ptType="node" func="cnt" arg="none" op="equ" val="1">
                          <dgm:shape rot="0.000000" type="circularArrow" r:blip="" blipPhldr="0" lkTxEntry="0" zOrderOff="0" hideGeom="0">
                            <dgm:adjLst>
                              <dgm:adj idx="1" val="0.109800"/>
                              <dgm:adj idx="2" val="19.038700"/>
                              <dgm:adj idx="3" val="75.000000"/>
                              <dgm:adj idx="4" val="-135.000000"/>
                              <dgm:adj idx="5" val="0.125000"/>
                            </dgm:adjLst>
                          </dgm:shape>
                        </dgm:if>
                        <dgm:if name="Name69" axis="precedSib" ptType="node" func="cnt" arg="none" op="equ" val="2">
                          <dgm:shape rot="0.000000" type="leftCircularArrow" r:blip="" blipPhldr="0" lkTxEntry="0" zOrderOff="0" hideGeom="0">
                            <dgm:adjLst>
                              <dgm:adj idx="1" val="0.109800"/>
                              <dgm:adj idx="2" val="19.038700"/>
                              <dgm:adj idx="3" val="105.000000"/>
                              <dgm:adj idx="4" val="-45.000000"/>
                              <dgm:adj idx="5" val="0.125000"/>
                            </dgm:adjLst>
                          </dgm:shape>
                        </dgm:if>
                        <dgm:if name="Name70" axis="precedSib" ptType="node" func="cnt" arg="none" op="equ" val="3">
                          <dgm:shape rot="0.000000" type="circularArrow" r:blip="" blipPhldr="0" lkTxEntry="0" zOrderOff="0" hideGeom="0">
                            <dgm:adjLst>
                              <dgm:adj idx="1" val="0.109800"/>
                              <dgm:adj idx="2" val="19.038700"/>
                              <dgm:adj idx="3" val="75.000000"/>
                              <dgm:adj idx="4" val="-135.000000"/>
                              <dgm:adj idx="5" val="0.125000"/>
                            </dgm:adjLst>
                          </dgm:shape>
                        </dgm:if>
                        <dgm:if name="Name71" axis="precedSib" ptType="node" func="cnt" arg="none" op="equ" val="4">
                          <dgm:shape rot="0.000000" type="leftCircularArrow" r:blip="" blipPhldr="0" lkTxEntry="0" zOrderOff="0" hideGeom="0">
                            <dgm:adjLst>
                              <dgm:adj idx="1" val="0.109800"/>
                              <dgm:adj idx="2" val="19.038700"/>
                              <dgm:adj idx="3" val="105.000000"/>
                              <dgm:adj idx="4" val="-45.000000"/>
                              <dgm:adj idx="5" val="0.125000"/>
                            </dgm:adjLst>
                          </dgm:shape>
                        </dgm:if>
                        <dgm:if name="Name72" axis="precedSib" ptType="node" func="cnt" arg="none" op="equ" val="5">
                          <dgm:shape rot="0.000000" type="circularArrow" r:blip="" blipPhldr="0" lkTxEntry="0" zOrderOff="0" hideGeom="0">
                            <dgm:adjLst>
                              <dgm:adj idx="1" val="0.109800"/>
                              <dgm:adj idx="2" val="19.038700"/>
                              <dgm:adj idx="3" val="75.000000"/>
                              <dgm:adj idx="4" val="-135.000000"/>
                              <dgm:adj idx="5" val="0.125000"/>
                            </dgm:adjLst>
                          </dgm:shape>
                        </dgm:if>
                        <dgm:if name="Name73" axis="precedSib" ptType="node" func="cnt" arg="none" op="equ" val="6">
                          <dgm:shape rot="0.000000" type="blockArc" r:blip="" blipPhldr="0" lkTxEntry="0" zOrderOff="0" hideGeom="0">
                            <dgm:adjLst>
                              <dgm:adj idx="1" val="0.000000"/>
                              <dgm:adj idx="2" val="-45.000000"/>
                              <dgm:adj idx="3" val="0.127400"/>
                            </dgm:adjLst>
                          </dgm:shape>
                        </dgm:if>
                        <dgm:else name="Name74"/>
                      </dgm:choose>
                    </dgm:else>
                  </dgm:choose>
                </dgm:else>
              </dgm:choose>
            </dgm:else>
          </dgm:choose>
        </dgm:layoutNode>
      </dgm:forEach>
    </dgm:forEach>
    <dgm:forEach name="Name75" axis="ch" ptType="node" cnt="1">
      <dgm:layoutNode name="Accent1">
        <dgm:alg type="sp"/>
        <dgm:shape rot="0.000000" type="none" r:blip="" blipPhldr="0" lkTxEntry="0" zOrderOff="0" hideGeom="0">
          <dgm:adjLst/>
        </dgm:shape>
        <dgm:presOf/>
        <dgm:constrLst/>
        <dgm:forEach name="Name76" ref="accentRepeat"/>
      </dgm:layoutNode>
      <dgm:choose name="Name77">
        <dgm:if name="Name78" axis="ch" ptType="node" func="cnt" arg="none" op="gte" val="1">
          <dgm:layoutNode name="Child1" styleLbl="revTx">
            <dgm:alg type="tx">
              <dgm:param type="stBulletLvl" val="1"/>
              <dgm:param type="parTxLTRAlign" val="l"/>
              <dgm:param type="txAnchorVertCh" val="mid"/>
            </dgm:alg>
            <dgm:shape rot="0.000000" type="rect" r:blip="" blipPhldr="0" lkTxEntry="0" zOrderOff="0" hideGeom="0">
              <dgm:adjLst/>
            </dgm:shape>
            <dgm:presOf axis="des"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0"/>
              <dgm:chPref val="0"/>
              <dgm:bulletEnabled val="1"/>
            </dgm:varLst>
          </dgm:layoutNode>
        </dgm:if>
        <dgm:else name="Name79"/>
      </dgm:choose>
      <dgm:layoutNode name="Parent1" styleLbl="revTx">
        <dgm:alg type="tx">
          <dgm:param type="shpTxLTRAlignCh" val="ctr"/>
          <dgm:param type="txAnchorVertCh" val="mid"/>
        </dgm:alg>
        <dgm:shape rot="0.000000" type="rect"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1"/>
          <dgm:chPref val="1"/>
          <dgm:bulletEnabled val="1"/>
        </dgm:varLst>
      </dgm:layoutNode>
    </dgm:forEach>
    <dgm:forEach name="Name80" axis="ch" ptType="node" st="2" cnt="1">
      <dgm:layoutNode name="Accent2">
        <dgm:alg type="sp"/>
        <dgm:shape rot="0.000000" type="none" r:blip="" blipPhldr="0" lkTxEntry="0" zOrderOff="0" hideGeom="0">
          <dgm:adjLst/>
        </dgm:shape>
        <dgm:presOf/>
        <dgm:constrLst/>
        <dgm:forEach name="Name81" ref="accentRepeat"/>
      </dgm:layoutNode>
      <dgm:choose name="Name82">
        <dgm:if name="Name83" axis="ch" ptType="node" func="cnt" arg="none" op="gte" val="1">
          <dgm:layoutNode name="Child2" styleLbl="revTx">
            <dgm:alg type="tx">
              <dgm:param type="stBulletLvl" val="1"/>
              <dgm:param type="parTxLTRAlign" val="l"/>
              <dgm:param type="txAnchorVertCh" val="mid"/>
            </dgm:alg>
            <dgm:shape rot="0.000000" type="rect" r:blip="" blipPhldr="0" lkTxEntry="0" zOrderOff="0" hideGeom="0">
              <dgm:adjLst/>
            </dgm:shape>
            <dgm:presOf axis="des"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0"/>
              <dgm:chPref val="0"/>
              <dgm:bulletEnabled val="1"/>
            </dgm:varLst>
          </dgm:layoutNode>
        </dgm:if>
        <dgm:else name="Name84"/>
      </dgm:choose>
      <dgm:layoutNode name="Parent2" styleLbl="revTx">
        <dgm:alg type="tx">
          <dgm:param type="shpTxLTRAlignCh" val="ctr"/>
          <dgm:param type="txAnchorVertCh" val="mid"/>
        </dgm:alg>
        <dgm:shape rot="0.000000" type="rect"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1"/>
          <dgm:chPref val="1"/>
          <dgm:bulletEnabled val="1"/>
        </dgm:varLst>
      </dgm:layoutNode>
    </dgm:forEach>
    <dgm:forEach name="Name85" axis="ch" ptType="node" st="3" cnt="1">
      <dgm:layoutNode name="Accent3">
        <dgm:alg type="sp"/>
        <dgm:shape rot="0.000000" type="none" r:blip="" blipPhldr="0" lkTxEntry="0" zOrderOff="0" hideGeom="0">
          <dgm:adjLst/>
        </dgm:shape>
        <dgm:presOf/>
        <dgm:constrLst/>
        <dgm:forEach name="Name86" ref="accentRepeat"/>
      </dgm:layoutNode>
      <dgm:choose name="Name87">
        <dgm:if name="Name88" axis="ch" ptType="node" func="cnt" arg="none" op="gte" val="1">
          <dgm:layoutNode name="Child3" styleLbl="revTx">
            <dgm:alg type="tx">
              <dgm:param type="stBulletLvl" val="1"/>
              <dgm:param type="parTxLTRAlign" val="l"/>
              <dgm:param type="txAnchorVertCh" val="mid"/>
            </dgm:alg>
            <dgm:shape rot="0.000000" type="rect" r:blip="" blipPhldr="0" lkTxEntry="0" zOrderOff="0" hideGeom="0">
              <dgm:adjLst/>
            </dgm:shape>
            <dgm:presOf axis="des"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0"/>
              <dgm:chPref val="0"/>
              <dgm:bulletEnabled val="1"/>
            </dgm:varLst>
          </dgm:layoutNode>
        </dgm:if>
        <dgm:else name="Name89"/>
      </dgm:choose>
      <dgm:layoutNode name="Parent3" styleLbl="revTx">
        <dgm:alg type="tx">
          <dgm:param type="shpTxLTRAlignCh" val="ctr"/>
          <dgm:param type="txAnchorVertCh" val="mid"/>
        </dgm:alg>
        <dgm:shape rot="0.000000" type="rect"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1"/>
          <dgm:chPref val="1"/>
          <dgm:bulletEnabled val="1"/>
        </dgm:varLst>
      </dgm:layoutNode>
    </dgm:forEach>
    <dgm:forEach name="Name90" axis="ch" ptType="node" st="4" cnt="1">
      <dgm:layoutNode name="Accent4">
        <dgm:alg type="sp"/>
        <dgm:shape rot="0.000000" type="none" r:blip="" blipPhldr="0" lkTxEntry="0" zOrderOff="0" hideGeom="0">
          <dgm:adjLst/>
        </dgm:shape>
        <dgm:presOf/>
        <dgm:constrLst/>
        <dgm:forEach name="Name91" ref="accentRepeat"/>
      </dgm:layoutNode>
      <dgm:choose name="Name92">
        <dgm:if name="Name93" axis="ch" ptType="node" func="cnt" arg="none" op="gte" val="1">
          <dgm:layoutNode name="Child4" styleLbl="revTx">
            <dgm:alg type="tx">
              <dgm:param type="stBulletLvl" val="1"/>
              <dgm:param type="parTxLTRAlign" val="l"/>
              <dgm:param type="txAnchorVertCh" val="mid"/>
            </dgm:alg>
            <dgm:shape rot="0.000000" type="rect" r:blip="" blipPhldr="0" lkTxEntry="0" zOrderOff="0" hideGeom="0">
              <dgm:adjLst/>
            </dgm:shape>
            <dgm:presOf axis="des"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0"/>
              <dgm:chPref val="0"/>
              <dgm:bulletEnabled val="1"/>
            </dgm:varLst>
          </dgm:layoutNode>
        </dgm:if>
        <dgm:else name="Name94"/>
      </dgm:choose>
      <dgm:layoutNode name="Parent4" styleLbl="revTx">
        <dgm:alg type="tx">
          <dgm:param type="shpTxLTRAlignCh" val="ctr"/>
          <dgm:param type="txAnchorVertCh" val="mid"/>
        </dgm:alg>
        <dgm:shape rot="0.000000" type="rect"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1"/>
          <dgm:chPref val="1"/>
          <dgm:bulletEnabled val="1"/>
        </dgm:varLst>
      </dgm:layoutNode>
    </dgm:forEach>
    <dgm:forEach name="Name95" axis="ch" ptType="node" st="5" cnt="1">
      <dgm:layoutNode name="Accent5">
        <dgm:alg type="sp"/>
        <dgm:shape rot="0.000000" type="none" r:blip="" blipPhldr="0" lkTxEntry="0" zOrderOff="0" hideGeom="0">
          <dgm:adjLst/>
        </dgm:shape>
        <dgm:presOf/>
        <dgm:constrLst/>
        <dgm:forEach name="Name96" ref="accentRepeat"/>
      </dgm:layoutNode>
      <dgm:choose name="Name97">
        <dgm:if name="Name98" axis="ch" ptType="node" func="cnt" arg="none" op="gte" val="1">
          <dgm:layoutNode name="Child5" styleLbl="revTx">
            <dgm:alg type="tx">
              <dgm:param type="stBulletLvl" val="1"/>
              <dgm:param type="parTxLTRAlign" val="l"/>
              <dgm:param type="txAnchorVertCh" val="mid"/>
            </dgm:alg>
            <dgm:shape rot="0.000000" type="rect" r:blip="" blipPhldr="0" lkTxEntry="0" zOrderOff="0" hideGeom="0">
              <dgm:adjLst/>
            </dgm:shape>
            <dgm:presOf axis="des"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0"/>
              <dgm:chPref val="0"/>
              <dgm:bulletEnabled val="1"/>
            </dgm:varLst>
          </dgm:layoutNode>
        </dgm:if>
        <dgm:else name="Name99"/>
      </dgm:choose>
      <dgm:layoutNode name="Parent5" styleLbl="revTx">
        <dgm:alg type="tx">
          <dgm:param type="shpTxLTRAlignCh" val="ctr"/>
          <dgm:param type="txAnchorVertCh" val="mid"/>
        </dgm:alg>
        <dgm:shape rot="0.000000" type="rect"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1"/>
          <dgm:chPref val="1"/>
          <dgm:bulletEnabled val="1"/>
        </dgm:varLst>
      </dgm:layoutNode>
    </dgm:forEach>
    <dgm:forEach name="Name100" axis="ch" ptType="node" st="6" cnt="1">
      <dgm:layoutNode name="Accent6">
        <dgm:alg type="sp"/>
        <dgm:shape rot="0.000000" type="none" r:blip="" blipPhldr="0" lkTxEntry="0" zOrderOff="0" hideGeom="0">
          <dgm:adjLst/>
        </dgm:shape>
        <dgm:presOf/>
        <dgm:constrLst/>
        <dgm:forEach name="Name101" ref="accentRepeat"/>
      </dgm:layoutNode>
      <dgm:choose name="Name102">
        <dgm:if name="Name103" axis="ch" ptType="node" func="cnt" arg="none" op="gte" val="1">
          <dgm:layoutNode name="Child6" styleLbl="revTx">
            <dgm:alg type="tx">
              <dgm:param type="stBulletLvl" val="1"/>
              <dgm:param type="parTxLTRAlign" val="l"/>
              <dgm:param type="txAnchorVertCh" val="mid"/>
            </dgm:alg>
            <dgm:shape rot="0.000000" type="rect" r:blip="" blipPhldr="0" lkTxEntry="0" zOrderOff="0" hideGeom="0">
              <dgm:adjLst/>
            </dgm:shape>
            <dgm:presOf axis="des"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0"/>
              <dgm:chPref val="0"/>
              <dgm:bulletEnabled val="1"/>
            </dgm:varLst>
          </dgm:layoutNode>
        </dgm:if>
        <dgm:else name="Name104"/>
      </dgm:choose>
      <dgm:layoutNode name="Parent6" styleLbl="revTx">
        <dgm:alg type="tx">
          <dgm:param type="shpTxLTRAlignCh" val="ctr"/>
          <dgm:param type="txAnchorVertCh" val="mid"/>
        </dgm:alg>
        <dgm:shape rot="0.000000" type="rect"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1"/>
          <dgm:chPref val="1"/>
          <dgm:bulletEnabled val="1"/>
        </dgm:varLst>
      </dgm:layoutNode>
    </dgm:forEach>
    <dgm:forEach name="Name105" axis="ch" ptType="node" st="7" cnt="1">
      <dgm:layoutNode name="Accent7">
        <dgm:alg type="sp"/>
        <dgm:shape rot="0.000000" type="none" r:blip="" blipPhldr="0" lkTxEntry="0" zOrderOff="0" hideGeom="0">
          <dgm:adjLst/>
        </dgm:shape>
        <dgm:presOf/>
        <dgm:constrLst/>
        <dgm:forEach name="Name106" ref="accentRepeat"/>
      </dgm:layoutNode>
      <dgm:choose name="Name107">
        <dgm:if name="Name108" axis="ch" ptType="node" func="cnt" arg="none" op="gte" val="1">
          <dgm:layoutNode name="Child7" styleLbl="revTx">
            <dgm:alg type="tx">
              <dgm:param type="stBulletLvl" val="1"/>
              <dgm:param type="parTxLTRAlign" val="l"/>
              <dgm:param type="txAnchorVertCh" val="mid"/>
            </dgm:alg>
            <dgm:shape rot="0.000000" type="rect" r:blip="" blipPhldr="0" lkTxEntry="0" zOrderOff="0" hideGeom="0">
              <dgm:adjLst/>
            </dgm:shape>
            <dgm:presOf axis="des"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0"/>
              <dgm:chPref val="0"/>
              <dgm:bulletEnabled val="1"/>
            </dgm:varLst>
          </dgm:layoutNode>
        </dgm:if>
        <dgm:else name="Name109"/>
      </dgm:choose>
      <dgm:layoutNode name="Parent7" styleLbl="revTx">
        <dgm:alg type="tx">
          <dgm:param type="shpTxLTRAlignCh" val="ctr"/>
          <dgm:param type="txAnchorVertCh" val="mid"/>
        </dgm:alg>
        <dgm:shape rot="0.000000" type="rect" r:blip="" blipPhldr="0" lkTxEntry="0" zOrderOff="0" hideGeom="0">
          <dgm:adjLst/>
        </dgm:shape>
        <dgm:presOf axis="self" ptType="node"/>
        <dgm:constrLst>
          <dgm:constr type="lMarg" for="self" ptType="all" refPtType="all" refType="primFontSz" refFor="self" op="none" fact="0.050000" val="0"/>
          <dgm:constr type="rMarg" for="self" ptType="all" refPtType="all" refType="primFontSz" refFor="self" op="none" fact="0.050000" val="0"/>
          <dgm:constr type="tMarg" for="self" ptType="all" refPtType="all" refType="primFontSz" refFor="self" op="none" fact="0.050000" val="0"/>
          <dgm:constr type="bMarg" for="self" ptType="all" refPtType="all" refType="primFontSz" refFor="self" op="none" fact="0.050000" val="0"/>
        </dgm:constrLst>
        <dgm:ruleLst>
          <dgm:rule type="primFontSz" for="self" ptType="all" val="5" fact="NaN" max="NaN"/>
        </dgm:ruleLst>
        <dgm:varLst>
          <dgm:chMax val="1"/>
          <dgm:chPref val="1"/>
          <dgm:bulletEnabled val="1"/>
        </dgm:var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0">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b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bg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callout">
    <dgm:scene3d>
      <a:camera prst="orthographicFront"/>
      <a:lightRig rig="threePt" dir="t"/>
    </dgm:scene3d>
    <dgm:sp3d/>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dk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fgAcc0">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Shp">
    <dgm:scene3d>
      <a:camera prst="orthographicFront"/>
      <a:lightRig rig="threePt" dir="t"/>
    </dgm:scene3d>
    <dgm:sp3d/>
    <dgm:style>
      <a:lnRef idx="2">
        <a:srgbClr val="000000"/>
      </a:lnRef>
      <a:fillRef idx="1">
        <a:srgbClr val="000000"/>
      </a:fillRef>
      <a:effectRef idx="0">
        <a:srgbClr val="000000"/>
      </a:effectRef>
      <a:fontRef idx="minor"/>
    </dgm:style>
  </dgm:styleLbl>
  <dgm:styleLbl name="fg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0">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2D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revTx">
    <dgm:scene3d>
      <a:camera prst="orthographicFront"/>
      <a:lightRig rig="threePt" dir="t"/>
    </dgm:scene3d>
    <dgm:sp3d/>
    <dgm:style>
      <a:lnRef idx="0">
        <a:srgbClr val="000000"/>
      </a:lnRef>
      <a:fillRef idx="0">
        <a:srgbClr val="000000"/>
      </a:fillRef>
      <a:effectRef idx="0">
        <a:srgbClr val="000000"/>
      </a:effectRef>
      <a:fontRef idx="minor"/>
    </dgm:style>
  </dgm:styleLbl>
  <dgm:styleLbl name="sibTrans1D1">
    <dgm:scene3d>
      <a:camera prst="orthographicFront"/>
      <a:lightRig rig="threePt" dir="t"/>
    </dgm:scene3d>
    <dgm:sp3d/>
    <dgm:style>
      <a:lnRef idx="1">
        <a:srgbClr val="000000"/>
      </a:lnRef>
      <a:fillRef idx="0">
        <a:srgbClr val="000000"/>
      </a:fillRef>
      <a:effectRef idx="0">
        <a:srgbClr val="000000"/>
      </a:effectRef>
      <a:fontRef idx="minor"/>
    </dgm:style>
  </dgm:styleLbl>
  <dgm:styleLbl name="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solidAlign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style>
      <a:lnRef idx="1">
        <a:srgbClr val="000000"/>
      </a:lnRef>
      <a:fillRef idx="1">
        <a:srgbClr val="000000"/>
      </a:fillRef>
      <a:effectRef idx="0">
        <a:srgbClr val="000000"/>
      </a:effectRef>
      <a:fontRef idx="minor"/>
    </dgm:style>
  </dgm:styleLbl>
  <dgm:styleLbl name="tr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vennNode1">
    <dgm:scene3d>
      <a:camera prst="orthographicFront"/>
      <a:lightRig rig="threePt" dir="t"/>
    </dgm:scene3d>
    <dgm:sp3d/>
    <dgm:style>
      <a:lnRef idx="2">
        <a:srgbClr val="000000"/>
      </a:lnRef>
      <a:fillRef idx="1">
        <a:srgbClr val="000000"/>
      </a:fillRef>
      <a:effectRef idx="0">
        <a:srgbClr val="00000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align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0">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asst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b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bg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callout">
    <dgm:scene3d>
      <a:camera prst="orthographicFront"/>
      <a:lightRig rig="threePt" dir="t"/>
    </dgm:scene3d>
    <dgm:sp3d/>
    <dgm:style>
      <a:lnRef idx="2">
        <a:srgbClr val="000000"/>
      </a:lnRef>
      <a:fillRef idx="1">
        <a:srgbClr val="000000"/>
      </a:fillRef>
      <a:effectRef idx="0">
        <a:srgbClr val="000000"/>
      </a:effectRef>
      <a:fontRef idx="minor"/>
    </dgm:style>
  </dgm:styleLbl>
  <dgm:styleLbl name="con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dk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fgAcc0">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2">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3">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4">
    <dgm:scene3d>
      <a:camera prst="orthographicFront"/>
      <a:lightRig rig="threePt" dir="t"/>
    </dgm:scene3d>
    <dgm:sp3d/>
    <dgm:style>
      <a:lnRef idx="2">
        <a:srgbClr val="000000"/>
      </a:lnRef>
      <a:fillRef idx="1">
        <a:srgbClr val="000000"/>
      </a:fillRef>
      <a:effectRef idx="0">
        <a:srgbClr val="000000"/>
      </a:effectRef>
      <a:fontRef idx="minor"/>
    </dgm:style>
  </dgm:styleLbl>
  <dgm:styleLbl name="fgAccFollowNode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ImgPlace1">
    <dgm:scene3d>
      <a:camera prst="orthographicFront"/>
      <a:lightRig rig="threePt" dir="t"/>
    </dgm:scene3d>
    <dgm:sp3d/>
    <dgm:style>
      <a:lnRef idx="2">
        <a:srgbClr val="000000"/>
      </a:lnRef>
      <a:fillRef idx="1">
        <a:srgbClr val="000000"/>
      </a:fillRef>
      <a:effectRef idx="0">
        <a:srgbClr val="000000"/>
      </a:effectRef>
      <a:fontRef idx="minor"/>
    </dgm:style>
  </dgm:styleLbl>
  <dgm:styleLbl name="fgShp">
    <dgm:scene3d>
      <a:camera prst="orthographicFront"/>
      <a:lightRig rig="threePt" dir="t"/>
    </dgm:scene3d>
    <dgm:sp3d/>
    <dgm:style>
      <a:lnRef idx="2">
        <a:srgbClr val="000000"/>
      </a:lnRef>
      <a:fillRef idx="1">
        <a:srgbClr val="000000"/>
      </a:fillRef>
      <a:effectRef idx="0">
        <a:srgbClr val="000000"/>
      </a:effectRef>
      <a:fontRef idx="minor"/>
    </dgm:style>
  </dgm:styleLbl>
  <dgm:styleLbl name="fg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ln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0">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node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1D1">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2">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3">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1D4">
    <dgm:scene3d>
      <a:camera prst="orthographicFront"/>
      <a:lightRig rig="threePt" dir="t"/>
    </dgm:scene3d>
    <dgm:sp3d/>
    <dgm:style>
      <a:lnRef idx="2">
        <a:srgbClr val="000000"/>
      </a:lnRef>
      <a:fillRef idx="0">
        <a:srgbClr val="000000"/>
      </a:fillRef>
      <a:effectRef idx="0">
        <a:srgbClr val="000000"/>
      </a:effectRef>
      <a:fontRef idx="minor"/>
    </dgm:style>
  </dgm:styleLbl>
  <dgm:styleLbl name="parChTrans2D1">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2">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3">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parChTrans2D4">
    <dgm:scene3d>
      <a:camera prst="orthographicFront"/>
      <a:lightRig rig="threePt" dir="t"/>
    </dgm:scene3d>
    <dgm:sp3d/>
    <dgm:style>
      <a:lnRef idx="2">
        <a:srgbClr val="000000"/>
      </a:lnRef>
      <a:fillRef idx="1">
        <a:srgbClr val="000000"/>
      </a:fillRef>
      <a:effectRef idx="0">
        <a:srgbClr val="000000"/>
      </a:effectRef>
      <a:fontRef idx="minor">
        <a:schemeClr val="lt1"/>
      </a:fontRef>
    </dgm:style>
  </dgm:styleLbl>
  <dgm:styleLbl name="revTx">
    <dgm:scene3d>
      <a:camera prst="orthographicFront"/>
      <a:lightRig rig="threePt" dir="t"/>
    </dgm:scene3d>
    <dgm:sp3d/>
    <dgm:style>
      <a:lnRef idx="0">
        <a:srgbClr val="000000"/>
      </a:lnRef>
      <a:fillRef idx="0">
        <a:srgbClr val="000000"/>
      </a:fillRef>
      <a:effectRef idx="0">
        <a:srgbClr val="000000"/>
      </a:effectRef>
      <a:fontRef idx="minor"/>
    </dgm:style>
  </dgm:styleLbl>
  <dgm:styleLbl name="sibTrans1D1">
    <dgm:scene3d>
      <a:camera prst="orthographicFront"/>
      <a:lightRig rig="threePt" dir="t"/>
    </dgm:scene3d>
    <dgm:sp3d/>
    <dgm:style>
      <a:lnRef idx="1">
        <a:srgbClr val="000000"/>
      </a:lnRef>
      <a:fillRef idx="0">
        <a:srgbClr val="000000"/>
      </a:fillRef>
      <a:effectRef idx="0">
        <a:srgbClr val="000000"/>
      </a:effectRef>
      <a:fontRef idx="minor"/>
    </dgm:style>
  </dgm:styleLbl>
  <dgm:styleLbl name="sibTrans2D1">
    <dgm:scene3d>
      <a:camera prst="orthographicFront"/>
      <a:lightRig rig="threePt" dir="t"/>
    </dgm:scene3d>
    <dgm:sp3d/>
    <dgm:style>
      <a:lnRef idx="0">
        <a:srgbClr val="000000"/>
      </a:lnRef>
      <a:fillRef idx="1">
        <a:srgbClr val="000000"/>
      </a:fillRef>
      <a:effectRef idx="0">
        <a:srgbClr val="000000"/>
      </a:effectRef>
      <a:fontRef idx="minor">
        <a:schemeClr val="lt1"/>
      </a:fontRef>
    </dgm:style>
  </dgm:styleLbl>
  <dgm:styleLbl name="solidAlign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solidB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solidFgAcc1">
    <dgm:scene3d>
      <a:camera prst="orthographicFront"/>
      <a:lightRig rig="threePt" dir="t"/>
    </dgm:scene3d>
    <dgm:sp3d/>
    <dgm:style>
      <a:lnRef idx="2">
        <a:srgbClr val="000000"/>
      </a:lnRef>
      <a:fillRef idx="1">
        <a:srgbClr val="000000"/>
      </a:fillRef>
      <a:effectRef idx="0">
        <a:srgbClr val="000000"/>
      </a:effectRef>
      <a:fontRef idx="minor"/>
    </dgm:style>
  </dgm:styleLbl>
  <dgm:styleLbl name="trAlignAcc1">
    <dgm:scene3d>
      <a:camera prst="orthographicFront"/>
      <a:lightRig rig="threePt" dir="t"/>
    </dgm:scene3d>
    <dgm:sp3d/>
    <dgm:style>
      <a:lnRef idx="1">
        <a:srgbClr val="000000"/>
      </a:lnRef>
      <a:fillRef idx="1">
        <a:srgbClr val="000000"/>
      </a:fillRef>
      <a:effectRef idx="0">
        <a:srgbClr val="000000"/>
      </a:effectRef>
      <a:fontRef idx="minor"/>
    </dgm:style>
  </dgm:styleLbl>
  <dgm:styleLbl name="trBgShp">
    <dgm:scene3d>
      <a:camera prst="orthographicFront"/>
      <a:lightRig rig="threePt" dir="t"/>
    </dgm:scene3d>
    <dgm:sp3d/>
    <dgm:style>
      <a:lnRef idx="0">
        <a:srgbClr val="000000"/>
      </a:lnRef>
      <a:fillRef idx="1">
        <a:srgbClr val="000000"/>
      </a:fillRef>
      <a:effectRef idx="0">
        <a:srgbClr val="000000"/>
      </a:effectRef>
      <a:fontRef idx="minor"/>
    </dgm:style>
  </dgm:styleLbl>
  <dgm:styleLbl name="vennNode1">
    <dgm:scene3d>
      <a:camera prst="orthographicFront"/>
      <a:lightRig rig="threePt" dir="t"/>
    </dgm:scene3d>
    <dgm:sp3d/>
    <dgm:style>
      <a:lnRef idx="2">
        <a:srgbClr val="000000"/>
      </a:lnRef>
      <a:fillRef idx="1">
        <a:srgbClr val="000000"/>
      </a:fillRef>
      <a:effectRef idx="0">
        <a:srgbClr val="000000"/>
      </a:effectRef>
      <a:fontRef idx="minor">
        <a:schemeClr val="tx1"/>
      </a:fontRef>
    </dgm:style>
  </dgm:styleLbl>
</dgm:styleDef>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733167077" name="Marcador de encabezado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s-ES"/>
          </a:p>
        </p:txBody>
      </p:sp>
      <p:sp>
        <p:nvSpPr>
          <p:cNvPr id="755013537" name="Marcador de fecha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s-ES"/>
              <a:t>10/30/2013</a:t>
            </a:fld>
            <a:endParaRPr lang="es-ES"/>
          </a:p>
        </p:txBody>
      </p:sp>
      <p:sp>
        <p:nvSpPr>
          <p:cNvPr id="181712259" name="Marcador de imagen de diapositiva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s-ES"/>
          </a:p>
        </p:txBody>
      </p:sp>
      <p:sp>
        <p:nvSpPr>
          <p:cNvPr id="2104950118" name="Marcador de notas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25901496" name="Marcador de pie de página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s-ES"/>
          </a:p>
        </p:txBody>
      </p:sp>
      <p:sp>
        <p:nvSpPr>
          <p:cNvPr id="1844322508" name="Marcador de número de diapositiva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s-ES"/>
              <a:t>‹#›</a:t>
            </a:fld>
            <a:endParaRPr lang="es-E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21384784" name="Marcador de imagen de diapositiva 1"/>
          <p:cNvSpPr>
            <a:spLocks noChangeAspect="1" noGrp="1" noRot="1"/>
          </p:cNvSpPr>
          <p:nvPr>
            <p:ph type="sldImg"/>
          </p:nvPr>
        </p:nvSpPr>
        <p:spPr bwMode="auto">
          <a:xfrm>
            <a:off x="685800" y="1143000"/>
            <a:ext cx="5486400" cy="3086100"/>
          </a:xfrm>
        </p:spPr>
      </p:sp>
      <p:sp>
        <p:nvSpPr>
          <p:cNvPr id="440306144" name="Marcador de notas 4"/>
          <p:cNvSpPr>
            <a:spLocks noGrp="1"/>
          </p:cNvSpPr>
          <p:nvPr>
            <p:ph type="body" idx="1"/>
          </p:nvPr>
        </p:nvSpPr>
        <p:spPr bwMode="auto"/>
        <p:txBody>
          <a:bodyPr/>
          <a:lstStyle/>
          <a:p>
            <a:pPr>
              <a:defRPr/>
            </a:pPr>
            <a:endParaRPr lang="es-ES">
              <a:latin typeface="Arial"/>
              <a:cs typeface="Arial"/>
            </a:endParaRPr>
          </a:p>
        </p:txBody>
      </p:sp>
      <p:sp>
        <p:nvSpPr>
          <p:cNvPr id="1660377166" name="Marcador de número de diapositiva 3"/>
          <p:cNvSpPr>
            <a:spLocks noGrp="1"/>
          </p:cNvSpPr>
          <p:nvPr>
            <p:ph type="sldNum" sz="quarter" idx="10"/>
          </p:nvPr>
        </p:nvSpPr>
        <p:spPr bwMode="auto"/>
        <p:txBody>
          <a:bodyPr/>
          <a:lstStyle/>
          <a:p>
            <a:pPr>
              <a:defRPr/>
            </a:pPr>
            <a:fld id="{2E6999B8-B6B4-4561-A3CD-BBCDAB9FC9D9}" type="slidenum">
              <a:rPr lang="es-ES"/>
              <a:t>1</a:t>
            </a:fld>
            <a:endParaRPr lang="es-E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88865078" name="Slide Image Placeholder 1"/>
          <p:cNvSpPr>
            <a:spLocks noChangeAspect="1" noGrp="1" noRot="1"/>
          </p:cNvSpPr>
          <p:nvPr>
            <p:ph type="sldImg"/>
          </p:nvPr>
        </p:nvSpPr>
        <p:spPr bwMode="auto"/>
      </p:sp>
      <p:sp>
        <p:nvSpPr>
          <p:cNvPr id="649829974" name="Notes Placeholder 2"/>
          <p:cNvSpPr>
            <a:spLocks noGrp="1"/>
          </p:cNvSpPr>
          <p:nvPr>
            <p:ph type="body" idx="1"/>
          </p:nvPr>
        </p:nvSpPr>
        <p:spPr bwMode="auto"/>
        <p:txBody>
          <a:bodyPr/>
          <a:lstStyle/>
          <a:p>
            <a:pPr>
              <a:defRPr/>
            </a:pPr>
            <a:endParaRPr/>
          </a:p>
        </p:txBody>
      </p:sp>
      <p:sp>
        <p:nvSpPr>
          <p:cNvPr id="973889386" name="Slide Number Placeholder 3"/>
          <p:cNvSpPr>
            <a:spLocks noGrp="1"/>
          </p:cNvSpPr>
          <p:nvPr>
            <p:ph type="sldNum" sz="quarter" idx="10"/>
          </p:nvPr>
        </p:nvSpPr>
        <p:spPr bwMode="auto"/>
        <p:txBody>
          <a:bodyPr/>
          <a:lstStyle/>
          <a:p>
            <a:pPr>
              <a:defRPr/>
            </a:pPr>
            <a:fld id="{72F7C085-255E-81D0-BB1F-66C30487B652}"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84848741" name="Slide Image Placeholder 1"/>
          <p:cNvSpPr>
            <a:spLocks noChangeAspect="1" noGrp="1" noRot="1"/>
          </p:cNvSpPr>
          <p:nvPr>
            <p:ph type="sldImg"/>
          </p:nvPr>
        </p:nvSpPr>
        <p:spPr bwMode="auto"/>
      </p:sp>
      <p:sp>
        <p:nvSpPr>
          <p:cNvPr id="436560228" name="Notes Placeholder 2"/>
          <p:cNvSpPr>
            <a:spLocks noGrp="1"/>
          </p:cNvSpPr>
          <p:nvPr>
            <p:ph type="body" idx="1"/>
          </p:nvPr>
        </p:nvSpPr>
        <p:spPr bwMode="auto"/>
        <p:txBody>
          <a:bodyPr/>
          <a:lstStyle/>
          <a:p>
            <a:pPr>
              <a:defRPr/>
            </a:pPr>
            <a:endParaRPr/>
          </a:p>
        </p:txBody>
      </p:sp>
      <p:sp>
        <p:nvSpPr>
          <p:cNvPr id="1913910951" name="Slide Number Placeholder 3"/>
          <p:cNvSpPr>
            <a:spLocks noGrp="1"/>
          </p:cNvSpPr>
          <p:nvPr>
            <p:ph type="sldNum" sz="quarter" idx="10"/>
          </p:nvPr>
        </p:nvSpPr>
        <p:spPr bwMode="auto"/>
        <p:txBody>
          <a:bodyPr/>
          <a:lstStyle/>
          <a:p>
            <a:pPr>
              <a:defRPr/>
            </a:pPr>
            <a:fld id="{08562DCE-3890-5FE2-A8A4-84E74AB6F276}"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22201906" name="Slide Image Placeholder 1"/>
          <p:cNvSpPr>
            <a:spLocks noChangeAspect="1" noGrp="1" noRot="1"/>
          </p:cNvSpPr>
          <p:nvPr>
            <p:ph type="sldImg"/>
          </p:nvPr>
        </p:nvSpPr>
        <p:spPr bwMode="auto"/>
      </p:sp>
      <p:sp>
        <p:nvSpPr>
          <p:cNvPr id="504449307" name="Notes Placeholder 2"/>
          <p:cNvSpPr>
            <a:spLocks noGrp="1"/>
          </p:cNvSpPr>
          <p:nvPr>
            <p:ph type="body" idx="1"/>
          </p:nvPr>
        </p:nvSpPr>
        <p:spPr bwMode="auto"/>
        <p:txBody>
          <a:bodyPr/>
          <a:lstStyle/>
          <a:p>
            <a:pPr>
              <a:defRPr/>
            </a:pPr>
            <a:endParaRPr/>
          </a:p>
        </p:txBody>
      </p:sp>
      <p:sp>
        <p:nvSpPr>
          <p:cNvPr id="1802204571" name="Slide Number Placeholder 3"/>
          <p:cNvSpPr>
            <a:spLocks noGrp="1"/>
          </p:cNvSpPr>
          <p:nvPr>
            <p:ph type="sldNum" sz="quarter" idx="10"/>
          </p:nvPr>
        </p:nvSpPr>
        <p:spPr bwMode="auto"/>
        <p:txBody>
          <a:bodyPr/>
          <a:lstStyle/>
          <a:p>
            <a:pPr>
              <a:defRPr/>
            </a:pPr>
            <a:fld id="{D75D8AF6-513E-6D76-3D5E-907BFABE9111}"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99193213" name="Slide Image Placeholder 1"/>
          <p:cNvSpPr>
            <a:spLocks noChangeAspect="1" noGrp="1" noRot="1"/>
          </p:cNvSpPr>
          <p:nvPr>
            <p:ph type="sldImg"/>
          </p:nvPr>
        </p:nvSpPr>
        <p:spPr bwMode="auto"/>
      </p:sp>
      <p:sp>
        <p:nvSpPr>
          <p:cNvPr id="2056816696" name="Notes Placeholder 2"/>
          <p:cNvSpPr>
            <a:spLocks noGrp="1"/>
          </p:cNvSpPr>
          <p:nvPr>
            <p:ph type="body" idx="1"/>
          </p:nvPr>
        </p:nvSpPr>
        <p:spPr bwMode="auto"/>
        <p:txBody>
          <a:bodyPr/>
          <a:lstStyle/>
          <a:p>
            <a:pPr>
              <a:defRPr/>
            </a:pPr>
            <a:endParaRPr/>
          </a:p>
        </p:txBody>
      </p:sp>
      <p:sp>
        <p:nvSpPr>
          <p:cNvPr id="1537823338" name="Slide Number Placeholder 3"/>
          <p:cNvSpPr>
            <a:spLocks noGrp="1"/>
          </p:cNvSpPr>
          <p:nvPr>
            <p:ph type="sldNum" sz="quarter" idx="10"/>
          </p:nvPr>
        </p:nvSpPr>
        <p:spPr bwMode="auto"/>
        <p:txBody>
          <a:bodyPr/>
          <a:lstStyle/>
          <a:p>
            <a:pPr>
              <a:defRPr/>
            </a:pPr>
            <a:fld id="{D1AA3E5E-D32D-E955-515D-864262F8047B}"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28292803" name="Slide Image Placeholder 1"/>
          <p:cNvSpPr>
            <a:spLocks noChangeAspect="1" noGrp="1" noRot="1"/>
          </p:cNvSpPr>
          <p:nvPr>
            <p:ph type="sldImg"/>
          </p:nvPr>
        </p:nvSpPr>
        <p:spPr bwMode="auto"/>
      </p:sp>
      <p:sp>
        <p:nvSpPr>
          <p:cNvPr id="449205863" name="Notes Placeholder 2"/>
          <p:cNvSpPr>
            <a:spLocks noGrp="1"/>
          </p:cNvSpPr>
          <p:nvPr>
            <p:ph type="body" idx="1"/>
          </p:nvPr>
        </p:nvSpPr>
        <p:spPr bwMode="auto"/>
        <p:txBody>
          <a:bodyPr/>
          <a:lstStyle/>
          <a:p>
            <a:pPr>
              <a:defRPr/>
            </a:pPr>
            <a:endParaRPr/>
          </a:p>
        </p:txBody>
      </p:sp>
      <p:sp>
        <p:nvSpPr>
          <p:cNvPr id="1004431002" name="Slide Number Placeholder 3"/>
          <p:cNvSpPr>
            <a:spLocks noGrp="1"/>
          </p:cNvSpPr>
          <p:nvPr>
            <p:ph type="sldNum" sz="quarter" idx="10"/>
          </p:nvPr>
        </p:nvSpPr>
        <p:spPr bwMode="auto"/>
        <p:txBody>
          <a:bodyPr/>
          <a:lstStyle/>
          <a:p>
            <a:pPr>
              <a:defRPr/>
            </a:pPr>
            <a:fld id="{2829DB2F-995A-57CE-804B-14722A6D2807}"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3087780" name="Slide Image Placeholder 1"/>
          <p:cNvSpPr>
            <a:spLocks noChangeAspect="1" noGrp="1" noRot="1"/>
          </p:cNvSpPr>
          <p:nvPr>
            <p:ph type="sldImg"/>
          </p:nvPr>
        </p:nvSpPr>
        <p:spPr bwMode="auto"/>
      </p:sp>
      <p:sp>
        <p:nvSpPr>
          <p:cNvPr id="1368643915" name="Notes Placeholder 2"/>
          <p:cNvSpPr>
            <a:spLocks noGrp="1"/>
          </p:cNvSpPr>
          <p:nvPr>
            <p:ph type="body" idx="1"/>
          </p:nvPr>
        </p:nvSpPr>
        <p:spPr bwMode="auto"/>
        <p:txBody>
          <a:bodyPr/>
          <a:lstStyle/>
          <a:p>
            <a:pPr>
              <a:defRPr/>
            </a:pPr>
            <a:r>
              <a:rPr sz="1200" b="0" i="0" u="none">
                <a:solidFill>
                  <a:srgbClr val="000000"/>
                </a:solidFill>
                <a:latin typeface="Times New Roman"/>
                <a:ea typeface="Times New Roman"/>
                <a:cs typeface="Times New Roman"/>
              </a:rPr>
              <a:t>Las estrategias </a:t>
            </a:r>
            <a:r>
              <a:rPr sz="1200" b="1" i="0" u="none">
                <a:solidFill>
                  <a:srgbClr val="000000"/>
                </a:solidFill>
                <a:latin typeface="Times New Roman"/>
                <a:ea typeface="Times New Roman"/>
                <a:cs typeface="Times New Roman"/>
              </a:rPr>
              <a:t>chain of thought</a:t>
            </a:r>
            <a:r>
              <a:rPr sz="1200" b="0" i="0" u="none">
                <a:solidFill>
                  <a:srgbClr val="000000"/>
                </a:solidFill>
                <a:latin typeface="Times New Roman"/>
                <a:ea typeface="Times New Roman"/>
                <a:cs typeface="Times New Roman"/>
              </a:rPr>
              <a:t> y </a:t>
            </a:r>
            <a:r>
              <a:rPr sz="1200" b="1" i="0" u="none">
                <a:solidFill>
                  <a:srgbClr val="000000"/>
                </a:solidFill>
                <a:latin typeface="Times New Roman"/>
                <a:ea typeface="Times New Roman"/>
                <a:cs typeface="Times New Roman"/>
              </a:rPr>
              <a:t>simple question</a:t>
            </a:r>
            <a:r>
              <a:rPr sz="1200" b="0" i="0" u="none">
                <a:solidFill>
                  <a:srgbClr val="000000"/>
                </a:solidFill>
                <a:latin typeface="Times New Roman"/>
                <a:ea typeface="Times New Roman"/>
                <a:cs typeface="Times New Roman"/>
              </a:rPr>
              <a:t> produjeron los razonamientos más extensos y estructurados. Por ejemplo, </a:t>
            </a:r>
            <a:r>
              <a:rPr sz="1200" b="0" i="1" u="none">
                <a:solidFill>
                  <a:srgbClr val="000000"/>
                </a:solidFill>
                <a:latin typeface="Times New Roman"/>
                <a:ea typeface="Times New Roman"/>
                <a:cs typeface="Times New Roman"/>
              </a:rPr>
              <a:t>chain of thought</a:t>
            </a:r>
            <a:r>
              <a:rPr sz="1200" b="0" i="0" u="none">
                <a:solidFill>
                  <a:srgbClr val="000000"/>
                </a:solidFill>
                <a:latin typeface="Times New Roman"/>
                <a:ea typeface="Times New Roman"/>
                <a:cs typeface="Times New Roman"/>
              </a:rPr>
              <a:t> a menudo desglosó el problema en pasos (identificar objetivo, tipo de datos, posibles tipos de ML, etc.) antes de concluir. En promedio, sus explicaciones tenían ~87 palabras, e incluían contexto adicional del </a:t>
            </a:r>
            <a:r>
              <a:rPr sz="1200" b="0" i="1" u="none">
                <a:solidFill>
                  <a:srgbClr val="000000"/>
                </a:solidFill>
                <a:latin typeface="Times New Roman"/>
                <a:ea typeface="Times New Roman"/>
                <a:cs typeface="Times New Roman"/>
              </a:rPr>
              <a:t>prompt</a:t>
            </a:r>
            <a:r>
              <a:rPr sz="1200" b="0" i="0" u="none">
                <a:solidFill>
                  <a:srgbClr val="000000"/>
                </a:solidFill>
                <a:latin typeface="Times New Roman"/>
                <a:ea typeface="Times New Roman"/>
                <a:cs typeface="Times New Roman"/>
              </a:rPr>
              <a:t> (“El objetivo principal es X... los datos involucrados son Y... por lo tanto es un problema de tipo Z”). Esto daba razonamientos detallados y pedagógicos.</a:t>
            </a:r>
            <a:endParaRPr/>
          </a:p>
          <a:p>
            <a:pPr>
              <a:defRPr/>
            </a:pPr>
            <a:r>
              <a:rPr sz="1200" b="0" i="0" u="none">
                <a:solidFill>
                  <a:srgbClr val="000000"/>
                </a:solidFill>
                <a:latin typeface="Times New Roman"/>
                <a:ea typeface="Times New Roman"/>
                <a:cs typeface="Times New Roman"/>
              </a:rPr>
              <a:t>La estrategia </a:t>
            </a:r>
            <a:r>
              <a:rPr sz="1200" b="1" i="0" u="none">
                <a:solidFill>
                  <a:srgbClr val="000000"/>
                </a:solidFill>
                <a:latin typeface="Times New Roman"/>
                <a:ea typeface="Times New Roman"/>
                <a:cs typeface="Times New Roman"/>
              </a:rPr>
              <a:t>simple question</a:t>
            </a:r>
            <a:r>
              <a:rPr sz="1200" b="0" i="0" u="none">
                <a:solidFill>
                  <a:srgbClr val="000000"/>
                </a:solidFill>
                <a:latin typeface="Times New Roman"/>
                <a:ea typeface="Times New Roman"/>
                <a:cs typeface="Times New Roman"/>
              </a:rPr>
              <a:t> (que hacía preguntas guiadas en el </a:t>
            </a:r>
            <a:r>
              <a:rPr sz="1200" b="0" i="1" u="none">
                <a:solidFill>
                  <a:srgbClr val="000000"/>
                </a:solidFill>
                <a:latin typeface="Times New Roman"/>
                <a:ea typeface="Times New Roman"/>
                <a:cs typeface="Times New Roman"/>
              </a:rPr>
              <a:t>prompt</a:t>
            </a:r>
            <a:r>
              <a:rPr sz="1200" b="0" i="0" u="none">
                <a:solidFill>
                  <a:srgbClr val="000000"/>
                </a:solidFill>
                <a:latin typeface="Times New Roman"/>
                <a:ea typeface="Times New Roman"/>
                <a:cs typeface="Times New Roman"/>
              </a:rPr>
              <a:t>) también generó respuestas largas (~77 palabras en promedio), frecuentemente enumerando las respuestas a cada sub-pregunta (objetivo, tipo de salida, variable objetivo, etc.) y derivando la clasificación del problema.</a:t>
            </a:r>
            <a:endParaRPr/>
          </a:p>
          <a:p>
            <a:pPr>
              <a:defRPr/>
            </a:pPr>
            <a:r>
              <a:rPr sz="1200" b="0" i="0" u="none">
                <a:solidFill>
                  <a:srgbClr val="000000"/>
                </a:solidFill>
                <a:latin typeface="Times New Roman"/>
                <a:ea typeface="Times New Roman"/>
                <a:cs typeface="Times New Roman"/>
              </a:rPr>
              <a:t>En contraste, </a:t>
            </a:r>
            <a:r>
              <a:rPr sz="1200" b="0" i="0" u="none">
                <a:solidFill>
                  <a:srgbClr val="000000"/>
                </a:solidFill>
                <a:latin typeface="Times New Roman"/>
                <a:ea typeface="Times New Roman"/>
                <a:cs typeface="Times New Roman"/>
              </a:rPr>
              <a:t> </a:t>
            </a:r>
            <a:r>
              <a:rPr sz="1200" b="1" i="0" u="none">
                <a:solidFill>
                  <a:srgbClr val="000000"/>
                </a:solidFill>
                <a:latin typeface="Times New Roman"/>
                <a:ea typeface="Times New Roman"/>
                <a:cs typeface="Times New Roman"/>
              </a:rPr>
              <a:t>few-shot</a:t>
            </a:r>
            <a:r>
              <a:rPr sz="1200" b="0" i="0" u="none">
                <a:solidFill>
                  <a:srgbClr val="000000"/>
                </a:solidFill>
                <a:latin typeface="Times New Roman"/>
                <a:ea typeface="Times New Roman"/>
                <a:cs typeface="Times New Roman"/>
              </a:rPr>
              <a:t> </a:t>
            </a:r>
            <a:r>
              <a:rPr sz="1200" b="0" i="0" u="none">
                <a:solidFill>
                  <a:srgbClr val="000000"/>
                </a:solidFill>
                <a:latin typeface="Times New Roman"/>
                <a:ea typeface="Times New Roman"/>
                <a:cs typeface="Times New Roman"/>
              </a:rPr>
              <a:t>ofrece </a:t>
            </a:r>
            <a:r>
              <a:rPr sz="1200" b="1" i="0" u="none">
                <a:solidFill>
                  <a:srgbClr val="000000"/>
                </a:solidFill>
                <a:latin typeface="Times New Roman"/>
                <a:ea typeface="Times New Roman"/>
                <a:cs typeface="Times New Roman"/>
              </a:rPr>
              <a:t>explicaciones más concisas</a:t>
            </a:r>
            <a:r>
              <a:rPr sz="1200" b="0" i="0" u="none">
                <a:solidFill>
                  <a:srgbClr val="000000"/>
                </a:solidFill>
                <a:latin typeface="Times New Roman"/>
                <a:ea typeface="Times New Roman"/>
                <a:cs typeface="Times New Roman"/>
              </a:rPr>
              <a:t> (alrededor de 50-55 palabras de media). Por ejemplo frases directas del estilo: "</a:t>
            </a:r>
            <a:r>
              <a:rPr sz="1200" b="0" i="1" u="none">
                <a:solidFill>
                  <a:srgbClr val="000000"/>
                </a:solidFill>
                <a:latin typeface="Times New Roman"/>
                <a:ea typeface="Times New Roman"/>
                <a:cs typeface="Times New Roman"/>
              </a:rPr>
              <a:t>El objetivo es predecir una categoría a partir de características, lo cual corresponde a un problema de clasificación.</a:t>
            </a:r>
            <a:r>
              <a:rPr sz="1200" b="0" i="0" u="none">
                <a:solidFill>
                  <a:srgbClr val="000000"/>
                </a:solidFill>
                <a:latin typeface="Times New Roman"/>
                <a:ea typeface="Times New Roman"/>
                <a:cs typeface="Times New Roman"/>
              </a:rPr>
              <a:t>" Estas respuestas iban al grano, mencionando solo lo esencial.</a:t>
            </a:r>
            <a:endParaRPr/>
          </a:p>
          <a:p>
            <a:pPr>
              <a:defRPr/>
            </a:pPr>
            <a:r>
              <a:rPr sz="1200" b="1" i="0" u="none">
                <a:solidFill>
                  <a:srgbClr val="000000"/>
                </a:solidFill>
                <a:latin typeface="Times New Roman"/>
                <a:ea typeface="Times New Roman"/>
                <a:cs typeface="Times New Roman"/>
              </a:rPr>
              <a:t>Zero-shot</a:t>
            </a:r>
            <a:r>
              <a:rPr sz="1200" b="0" i="0" u="none">
                <a:solidFill>
                  <a:srgbClr val="000000"/>
                </a:solidFill>
                <a:latin typeface="Times New Roman"/>
                <a:ea typeface="Times New Roman"/>
                <a:cs typeface="Times New Roman"/>
              </a:rPr>
              <a:t> fue intermedio (~65 palabras), proporcionando algo de contexto pero sin extenderse demasiado.</a:t>
            </a:r>
            <a:endParaRPr/>
          </a:p>
        </p:txBody>
      </p:sp>
      <p:sp>
        <p:nvSpPr>
          <p:cNvPr id="1808919816" name="Slide Number Placeholder 3"/>
          <p:cNvSpPr>
            <a:spLocks noGrp="1"/>
          </p:cNvSpPr>
          <p:nvPr>
            <p:ph type="sldNum" sz="quarter" idx="10"/>
          </p:nvPr>
        </p:nvSpPr>
        <p:spPr bwMode="auto"/>
        <p:txBody>
          <a:bodyPr/>
          <a:lstStyle/>
          <a:p>
            <a:pPr>
              <a:defRPr/>
            </a:pPr>
            <a:fld id="{FCEE6EB8-D5D8-EA3F-9BC0-92BBEF8B7E70}"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37317819" name="Slide Image Placeholder 1"/>
          <p:cNvSpPr>
            <a:spLocks noChangeAspect="1" noGrp="1" noRot="1"/>
          </p:cNvSpPr>
          <p:nvPr>
            <p:ph type="sldImg"/>
          </p:nvPr>
        </p:nvSpPr>
        <p:spPr bwMode="auto"/>
      </p:sp>
      <p:sp>
        <p:nvSpPr>
          <p:cNvPr id="673562139" name="Notes Placeholder 2"/>
          <p:cNvSpPr>
            <a:spLocks noGrp="1"/>
          </p:cNvSpPr>
          <p:nvPr>
            <p:ph type="body" idx="1"/>
          </p:nvPr>
        </p:nvSpPr>
        <p:spPr bwMode="auto"/>
        <p:txBody>
          <a:bodyPr/>
          <a:lstStyle/>
          <a:p>
            <a:pPr>
              <a:defRPr/>
            </a:pPr>
            <a:r>
              <a:rPr sz="1200" b="0" i="0" u="none">
                <a:solidFill>
                  <a:srgbClr val="000000"/>
                </a:solidFill>
                <a:latin typeface="Times New Roman"/>
                <a:ea typeface="Times New Roman"/>
                <a:cs typeface="Times New Roman"/>
              </a:rPr>
              <a:t>En casi todos los casos, la explicación generada fue </a:t>
            </a:r>
            <a:r>
              <a:rPr sz="1200" b="1" i="0" u="none">
                <a:solidFill>
                  <a:srgbClr val="000000"/>
                </a:solidFill>
                <a:latin typeface="Times New Roman"/>
                <a:ea typeface="Times New Roman"/>
                <a:cs typeface="Times New Roman"/>
              </a:rPr>
              <a:t>consistente con la categoría predicha</a:t>
            </a:r>
            <a:r>
              <a:rPr sz="1200" b="0" i="0" u="none">
                <a:solidFill>
                  <a:srgbClr val="000000"/>
                </a:solidFill>
                <a:latin typeface="Times New Roman"/>
                <a:ea typeface="Times New Roman"/>
                <a:cs typeface="Times New Roman"/>
              </a:rPr>
              <a:t>. Es decir, si el modelo eligió “1” (Clasificación), en el razonamiento argumentó por qué el problema implica asignar etiquetas a datos; si eligió “3” (</a:t>
            </a:r>
            <a:r>
              <a:rPr sz="1200" b="0" i="1" u="none">
                <a:solidFill>
                  <a:srgbClr val="000000"/>
                </a:solidFill>
                <a:latin typeface="Times New Roman"/>
                <a:ea typeface="Times New Roman"/>
                <a:cs typeface="Times New Roman"/>
              </a:rPr>
              <a:t>Clustering</a:t>
            </a:r>
            <a:r>
              <a:rPr sz="1200" b="0" i="0" u="none">
                <a:solidFill>
                  <a:srgbClr val="000000"/>
                </a:solidFill>
                <a:latin typeface="Times New Roman"/>
                <a:ea typeface="Times New Roman"/>
                <a:cs typeface="Times New Roman"/>
              </a:rPr>
              <a:t>), explicó típicamente que se trata de agrupar datos sin etiquetas predefinidas, etc. No se encontraron casos de contradicción interna (por ejemplo, un razonamiento que mencione “valor continuo” pero luego marque la categoría como clasificación). Esto es positivo: </a:t>
            </a:r>
            <a:r>
              <a:rPr sz="1200" b="1" i="0" u="none">
                <a:solidFill>
                  <a:srgbClr val="000000"/>
                </a:solidFill>
                <a:latin typeface="Times New Roman"/>
                <a:ea typeface="Times New Roman"/>
                <a:cs typeface="Times New Roman"/>
              </a:rPr>
              <a:t>el modelo justifica sus decisiones de forma acorde a la etiqueta dada</a:t>
            </a:r>
            <a:r>
              <a:rPr sz="1200" b="0" i="0" u="none">
                <a:solidFill>
                  <a:srgbClr val="000000"/>
                </a:solidFill>
                <a:latin typeface="Times New Roman"/>
                <a:ea typeface="Times New Roman"/>
                <a:cs typeface="Times New Roman"/>
              </a:rPr>
              <a:t>.</a:t>
            </a:r>
            <a:endParaRPr/>
          </a:p>
        </p:txBody>
      </p:sp>
      <p:sp>
        <p:nvSpPr>
          <p:cNvPr id="1565874978" name="Slide Number Placeholder 3"/>
          <p:cNvSpPr>
            <a:spLocks noGrp="1"/>
          </p:cNvSpPr>
          <p:nvPr>
            <p:ph type="sldNum" sz="quarter" idx="10"/>
          </p:nvPr>
        </p:nvSpPr>
        <p:spPr bwMode="auto"/>
        <p:txBody>
          <a:bodyPr/>
          <a:lstStyle/>
          <a:p>
            <a:pPr>
              <a:defRPr/>
            </a:pPr>
            <a:fld id="{0AF376B3-5CAD-3438-E9FF-7E2FC0A1E8B4}"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7483521" name="Slide Image Placeholder 1"/>
          <p:cNvSpPr>
            <a:spLocks noChangeAspect="1" noGrp="1" noRot="1"/>
          </p:cNvSpPr>
          <p:nvPr>
            <p:ph type="sldImg"/>
          </p:nvPr>
        </p:nvSpPr>
        <p:spPr bwMode="auto"/>
      </p:sp>
      <p:sp>
        <p:nvSpPr>
          <p:cNvPr id="1321726116" name="Notes Placeholder 2"/>
          <p:cNvSpPr>
            <a:spLocks noGrp="1"/>
          </p:cNvSpPr>
          <p:nvPr>
            <p:ph type="body" idx="1"/>
          </p:nvPr>
        </p:nvSpPr>
        <p:spPr bwMode="auto"/>
        <p:txBody>
          <a:bodyPr/>
          <a:lstStyle/>
          <a:p>
            <a:pPr>
              <a:defRPr/>
            </a:pPr>
            <a:r>
              <a:rPr sz="1200" b="0" i="0" u="none">
                <a:solidFill>
                  <a:srgbClr val="000000"/>
                </a:solidFill>
                <a:latin typeface="Times New Roman"/>
                <a:ea typeface="Times New Roman"/>
                <a:cs typeface="Times New Roman"/>
              </a:rPr>
              <a:t>Este alineamiento sugiere que el modelo </a:t>
            </a:r>
            <a:r>
              <a:rPr sz="1200" b="0" i="1" u="none">
                <a:solidFill>
                  <a:srgbClr val="000000"/>
                </a:solidFill>
                <a:latin typeface="Times New Roman"/>
                <a:ea typeface="Times New Roman"/>
                <a:cs typeface="Times New Roman"/>
              </a:rPr>
              <a:t>entiende</a:t>
            </a:r>
            <a:r>
              <a:rPr sz="1200" b="0" i="0" u="none">
                <a:solidFill>
                  <a:srgbClr val="000000"/>
                </a:solidFill>
                <a:latin typeface="Times New Roman"/>
                <a:ea typeface="Times New Roman"/>
                <a:cs typeface="Times New Roman"/>
              </a:rPr>
              <a:t> (en términos funcionales) los criterios de cada tipo de problema y puede articularlos. </a:t>
            </a:r>
            <a:r>
              <a:rPr sz="1200" b="1" i="0" u="none">
                <a:solidFill>
                  <a:srgbClr val="000000"/>
                </a:solidFill>
                <a:latin typeface="Times New Roman"/>
                <a:ea typeface="Times New Roman"/>
                <a:cs typeface="Times New Roman"/>
              </a:rPr>
              <a:t>Las explicaciones aportadas suelen ser pertinentes y ayudan a verificar la elección de la categoría</a:t>
            </a:r>
            <a:r>
              <a:rPr sz="1200" b="0" i="0" u="none">
                <a:solidFill>
                  <a:srgbClr val="000000"/>
                </a:solidFill>
                <a:latin typeface="Times New Roman"/>
                <a:ea typeface="Times New Roman"/>
                <a:cs typeface="Times New Roman"/>
              </a:rPr>
              <a:t>.</a:t>
            </a:r>
            <a:endParaRPr/>
          </a:p>
        </p:txBody>
      </p:sp>
      <p:sp>
        <p:nvSpPr>
          <p:cNvPr id="24409899" name="Slide Number Placeholder 3"/>
          <p:cNvSpPr>
            <a:spLocks noGrp="1"/>
          </p:cNvSpPr>
          <p:nvPr>
            <p:ph type="sldNum" sz="quarter" idx="10"/>
          </p:nvPr>
        </p:nvSpPr>
        <p:spPr bwMode="auto"/>
        <p:txBody>
          <a:bodyPr/>
          <a:lstStyle/>
          <a:p>
            <a:pPr>
              <a:defRPr/>
            </a:pPr>
            <a:fld id="{3D2C9DC8-CCA7-3DAE-6085-294CE238A6EC}"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28869750" name="Slide Image Placeholder 1"/>
          <p:cNvSpPr>
            <a:spLocks noChangeAspect="1" noGrp="1" noRot="1"/>
          </p:cNvSpPr>
          <p:nvPr>
            <p:ph type="sldImg"/>
          </p:nvPr>
        </p:nvSpPr>
        <p:spPr bwMode="auto"/>
      </p:sp>
      <p:sp>
        <p:nvSpPr>
          <p:cNvPr id="1009882245" name="Notes Placeholder 2"/>
          <p:cNvSpPr>
            <a:spLocks noGrp="1"/>
          </p:cNvSpPr>
          <p:nvPr>
            <p:ph type="body" idx="1"/>
          </p:nvPr>
        </p:nvSpPr>
        <p:spPr bwMode="auto"/>
        <p:txBody>
          <a:bodyPr/>
          <a:lstStyle/>
          <a:p>
            <a:pPr>
              <a:defRPr/>
            </a:pPr>
            <a:r>
              <a:rPr sz="1200" b="0" i="0" u="none">
                <a:solidFill>
                  <a:srgbClr val="000000"/>
                </a:solidFill>
                <a:latin typeface="Times New Roman"/>
                <a:ea typeface="Times New Roman"/>
                <a:cs typeface="Times New Roman"/>
              </a:rPr>
              <a:t>Un patrón observado fue </a:t>
            </a:r>
            <a:r>
              <a:rPr sz="1200" b="1" i="0" u="none">
                <a:solidFill>
                  <a:srgbClr val="000000"/>
                </a:solidFill>
                <a:latin typeface="Times New Roman"/>
                <a:ea typeface="Times New Roman"/>
                <a:cs typeface="Times New Roman"/>
              </a:rPr>
              <a:t>confundir problemas de </a:t>
            </a:r>
            <a:r>
              <a:rPr sz="1200" b="1" i="1" u="none">
                <a:solidFill>
                  <a:srgbClr val="000000"/>
                </a:solidFill>
                <a:latin typeface="Times New Roman"/>
                <a:ea typeface="Times New Roman"/>
                <a:cs typeface="Times New Roman"/>
              </a:rPr>
              <a:t>clustering</a:t>
            </a:r>
            <a:r>
              <a:rPr sz="1200" b="1" i="0" u="none">
                <a:solidFill>
                  <a:srgbClr val="000000"/>
                </a:solidFill>
                <a:latin typeface="Times New Roman"/>
                <a:ea typeface="Times New Roman"/>
                <a:cs typeface="Times New Roman"/>
              </a:rPr>
              <a:t> con problemas de clasificación</a:t>
            </a:r>
            <a:r>
              <a:rPr sz="1200" b="0" i="0" u="none">
                <a:solidFill>
                  <a:srgbClr val="000000"/>
                </a:solidFill>
                <a:latin typeface="Times New Roman"/>
                <a:ea typeface="Times New Roman"/>
                <a:cs typeface="Times New Roman"/>
              </a:rPr>
              <a:t> cuando en el enunciado se mencionaban categorías ejemplo. Por ejemplo, para la consulta sobre “perfiles de actividad de usuarios (ej. productor de contenido, curador, lurker)”, la estrategia </a:t>
            </a:r>
            <a:r>
              <a:rPr sz="1200" b="0" i="1" u="none">
                <a:solidFill>
                  <a:srgbClr val="000000"/>
                </a:solidFill>
                <a:latin typeface="Times New Roman"/>
                <a:ea typeface="Times New Roman"/>
                <a:cs typeface="Times New Roman"/>
              </a:rPr>
              <a:t>chain of thought</a:t>
            </a:r>
            <a:r>
              <a:rPr sz="1200" b="0" i="0" u="none">
                <a:solidFill>
                  <a:srgbClr val="000000"/>
                </a:solidFill>
                <a:latin typeface="Times New Roman"/>
                <a:ea typeface="Times New Roman"/>
                <a:cs typeface="Times New Roman"/>
              </a:rPr>
              <a:t> argumentó que </a:t>
            </a:r>
            <a:r>
              <a:rPr sz="1200" b="0" i="1" u="none">
                <a:solidFill>
                  <a:srgbClr val="000000"/>
                </a:solidFill>
                <a:latin typeface="Times New Roman"/>
                <a:ea typeface="Times New Roman"/>
                <a:cs typeface="Times New Roman"/>
              </a:rPr>
              <a:t>“hay que asignar a cada usuario una de estas etiquetas predefinidas, por lo tanto es un problema de clasificación”</a:t>
            </a:r>
            <a:r>
              <a:rPr sz="1200" b="0" i="0" u="none">
                <a:solidFill>
                  <a:srgbClr val="000000"/>
                </a:solidFill>
                <a:latin typeface="Times New Roman"/>
                <a:ea typeface="Times New Roman"/>
                <a:cs typeface="Times New Roman"/>
              </a:rPr>
              <a:t>. Su razonamiento asumió que esas categorías ya estaban definidas como etiquetas, cuando en realidad el problema podía ser entendido como descubrir perfiles a partir de datos (un </a:t>
            </a:r>
            <a:r>
              <a:rPr sz="1200" b="0" i="1" u="none">
                <a:solidFill>
                  <a:srgbClr val="000000"/>
                </a:solidFill>
                <a:latin typeface="Times New Roman"/>
                <a:ea typeface="Times New Roman"/>
                <a:cs typeface="Times New Roman"/>
              </a:rPr>
              <a:t>clustering</a:t>
            </a:r>
            <a:r>
              <a:rPr sz="1200" b="0" i="0" u="none">
                <a:solidFill>
                  <a:srgbClr val="000000"/>
                </a:solidFill>
                <a:latin typeface="Times New Roman"/>
                <a:ea typeface="Times New Roman"/>
                <a:cs typeface="Times New Roman"/>
              </a:rPr>
              <a:t>). Aquí el modelo –influido por el </a:t>
            </a:r>
            <a:r>
              <a:rPr sz="1200" b="0" i="1" u="none">
                <a:solidFill>
                  <a:srgbClr val="000000"/>
                </a:solidFill>
                <a:latin typeface="Times New Roman"/>
                <a:ea typeface="Times New Roman"/>
                <a:cs typeface="Times New Roman"/>
              </a:rPr>
              <a:t>prompt</a:t>
            </a:r>
            <a:r>
              <a:rPr sz="1200" b="0" i="0" u="none">
                <a:solidFill>
                  <a:srgbClr val="000000"/>
                </a:solidFill>
                <a:latin typeface="Times New Roman"/>
                <a:ea typeface="Times New Roman"/>
                <a:cs typeface="Times New Roman"/>
              </a:rPr>
              <a:t> paso a paso– </a:t>
            </a:r>
            <a:r>
              <a:rPr sz="1200" b="1" i="0" u="none">
                <a:solidFill>
                  <a:srgbClr val="000000"/>
                </a:solidFill>
                <a:latin typeface="Times New Roman"/>
                <a:ea typeface="Times New Roman"/>
                <a:cs typeface="Times New Roman"/>
              </a:rPr>
              <a:t>sobre-interpretó la presencia de ejemplos como si hubiera clases fijas</a:t>
            </a:r>
            <a:r>
              <a:rPr sz="1200" b="0" i="0" u="none">
                <a:solidFill>
                  <a:srgbClr val="000000"/>
                </a:solidFill>
                <a:latin typeface="Times New Roman"/>
                <a:ea typeface="Times New Roman"/>
                <a:cs typeface="Times New Roman"/>
              </a:rPr>
              <a:t>, llevando a una clasificación incorrecta.</a:t>
            </a:r>
            <a:endParaRPr/>
          </a:p>
          <a:p>
            <a:pPr>
              <a:defRPr/>
            </a:pPr>
            <a:r>
              <a:rPr sz="1200" b="0" i="0" u="none">
                <a:solidFill>
                  <a:srgbClr val="000000"/>
                </a:solidFill>
                <a:latin typeface="Times New Roman"/>
                <a:ea typeface="Times New Roman"/>
                <a:cs typeface="Times New Roman"/>
              </a:rPr>
              <a:t>En otro caso, el modelo declaró que ningún tipo de aprendizaje estándar aplicaba. Bajo la estrategia </a:t>
            </a:r>
            <a:r>
              <a:rPr sz="1200" b="0" i="1" u="none">
                <a:solidFill>
                  <a:srgbClr val="000000"/>
                </a:solidFill>
                <a:latin typeface="Times New Roman"/>
                <a:ea typeface="Times New Roman"/>
                <a:cs typeface="Times New Roman"/>
              </a:rPr>
              <a:t>few-shot</a:t>
            </a:r>
            <a:r>
              <a:rPr sz="1200" b="0" i="0" u="none">
                <a:solidFill>
                  <a:srgbClr val="000000"/>
                </a:solidFill>
                <a:latin typeface="Times New Roman"/>
                <a:ea typeface="Times New Roman"/>
                <a:cs typeface="Times New Roman"/>
              </a:rPr>
              <a:t>, ante la consulta: </a:t>
            </a:r>
            <a:r>
              <a:rPr sz="1200" b="0" i="1" u="none">
                <a:solidFill>
                  <a:srgbClr val="000000"/>
                </a:solidFill>
                <a:latin typeface="Times New Roman"/>
                <a:ea typeface="Times New Roman"/>
                <a:cs typeface="Times New Roman"/>
              </a:rPr>
              <a:t>“Necesito una app móvil para ayudar a la gente a saber cómo reciclar basura”</a:t>
            </a:r>
            <a:r>
              <a:rPr sz="1200" b="0" i="0" u="none">
                <a:solidFill>
                  <a:srgbClr val="000000"/>
                </a:solidFill>
                <a:latin typeface="Times New Roman"/>
                <a:ea typeface="Times New Roman"/>
                <a:cs typeface="Times New Roman"/>
              </a:rPr>
              <a:t>, el modelo razonó que </a:t>
            </a:r>
            <a:r>
              <a:rPr sz="1200" b="0" i="1" u="none">
                <a:solidFill>
                  <a:srgbClr val="000000"/>
                </a:solidFill>
                <a:latin typeface="Times New Roman"/>
                <a:ea typeface="Times New Roman"/>
                <a:cs typeface="Times New Roman"/>
              </a:rPr>
              <a:t>“no involucra predecir valores continuos, agrupar datos ni clasificar en categorías predefinidas, así que no encaja bien en ninguna categoría”</a:t>
            </a:r>
            <a:r>
              <a:rPr sz="1200" b="0" i="0" u="none">
                <a:solidFill>
                  <a:srgbClr val="000000"/>
                </a:solidFill>
                <a:latin typeface="Times New Roman"/>
                <a:ea typeface="Times New Roman"/>
                <a:cs typeface="Times New Roman"/>
              </a:rPr>
              <a:t>. Aquí la explicación es </a:t>
            </a:r>
            <a:r>
              <a:rPr sz="1200" b="1" i="0" u="none">
                <a:solidFill>
                  <a:srgbClr val="000000"/>
                </a:solidFill>
                <a:latin typeface="Times New Roman"/>
                <a:ea typeface="Times New Roman"/>
                <a:cs typeface="Times New Roman"/>
              </a:rPr>
              <a:t>confusa/errónea</a:t>
            </a:r>
            <a:r>
              <a:rPr sz="1200" b="0" i="0" u="none">
                <a:solidFill>
                  <a:srgbClr val="000000"/>
                </a:solidFill>
                <a:latin typeface="Times New Roman"/>
                <a:ea typeface="Times New Roman"/>
                <a:cs typeface="Times New Roman"/>
              </a:rPr>
              <a:t>, porque el modelo no reconoció que este problema se puede enmarcar como una clasificación (determinar cómo separar residuos en categorías de reciclaje). En su lugar, concluyó que no encajaba en 1, 2 ó 3 y dejó la clasificación vacía. Este es un fallo interesante: la presencia de ejemplos en </a:t>
            </a:r>
            <a:r>
              <a:rPr sz="1200" b="0" i="1" u="none">
                <a:solidFill>
                  <a:srgbClr val="000000"/>
                </a:solidFill>
                <a:latin typeface="Times New Roman"/>
                <a:ea typeface="Times New Roman"/>
                <a:cs typeface="Times New Roman"/>
              </a:rPr>
              <a:t>few-shot</a:t>
            </a:r>
            <a:r>
              <a:rPr sz="1200" b="0" i="0" u="none">
                <a:solidFill>
                  <a:srgbClr val="000000"/>
                </a:solidFill>
                <a:latin typeface="Times New Roman"/>
                <a:ea typeface="Times New Roman"/>
                <a:cs typeface="Times New Roman"/>
              </a:rPr>
              <a:t> pareció animar al modelo a considerar la opción “ninguna de las anteriores”, a pesar de que el formato solicitado no ofrecía tal opción. Es un error sistemático de esa estrategia en ese punto: </a:t>
            </a:r>
            <a:r>
              <a:rPr sz="1200" b="1" i="0" u="none">
                <a:solidFill>
                  <a:srgbClr val="000000"/>
                </a:solidFill>
                <a:latin typeface="Times New Roman"/>
                <a:ea typeface="Times New Roman"/>
                <a:cs typeface="Times New Roman"/>
              </a:rPr>
              <a:t>demasiada reflexión le hizo cuestionar si el problema entraba en las categorías dadas, llevándolo a no dar respuesta</a:t>
            </a:r>
            <a:r>
              <a:rPr sz="1200" b="0" i="0" u="none">
                <a:solidFill>
                  <a:srgbClr val="000000"/>
                </a:solidFill>
                <a:latin typeface="Times New Roman"/>
                <a:ea typeface="Times New Roman"/>
                <a:cs typeface="Times New Roman"/>
              </a:rPr>
              <a:t>.</a:t>
            </a:r>
            <a:endParaRPr/>
          </a:p>
          <a:p>
            <a:pPr>
              <a:defRPr/>
            </a:pPr>
            <a:r>
              <a:rPr sz="1200" b="1" i="0" u="none">
                <a:solidFill>
                  <a:srgbClr val="000000"/>
                </a:solidFill>
                <a:latin typeface="Times New Roman"/>
                <a:ea typeface="Times New Roman"/>
                <a:cs typeface="Times New Roman"/>
              </a:rPr>
              <a:t>Tareas de clustering</a:t>
            </a:r>
            <a:r>
              <a:rPr sz="1200" b="0" i="0" u="none">
                <a:solidFill>
                  <a:srgbClr val="000000"/>
                </a:solidFill>
                <a:latin typeface="Times New Roman"/>
                <a:ea typeface="Times New Roman"/>
                <a:cs typeface="Times New Roman"/>
              </a:rPr>
              <a:t>: Varias de las divergencias ocurren en problemas de agrupamiento porque estos enunciados a veces no mencionan explícitamente una variable objetivo. Estrategias como baseline y </a:t>
            </a:r>
            <a:r>
              <a:rPr sz="1200" b="0" i="1" u="none">
                <a:solidFill>
                  <a:srgbClr val="000000"/>
                </a:solidFill>
                <a:latin typeface="Times New Roman"/>
                <a:ea typeface="Times New Roman"/>
                <a:cs typeface="Times New Roman"/>
              </a:rPr>
              <a:t>simple question</a:t>
            </a:r>
            <a:r>
              <a:rPr sz="1200" b="0" i="0" u="none">
                <a:solidFill>
                  <a:srgbClr val="000000"/>
                </a:solidFill>
                <a:latin typeface="Times New Roman"/>
                <a:ea typeface="Times New Roman"/>
                <a:cs typeface="Times New Roman"/>
              </a:rPr>
              <a:t> fueron más directas en asumir </a:t>
            </a:r>
            <a:r>
              <a:rPr sz="1200" b="0" i="1" u="none">
                <a:solidFill>
                  <a:srgbClr val="000000"/>
                </a:solidFill>
                <a:latin typeface="Times New Roman"/>
                <a:ea typeface="Times New Roman"/>
                <a:cs typeface="Times New Roman"/>
              </a:rPr>
              <a:t>clustering</a:t>
            </a:r>
            <a:r>
              <a:rPr sz="1200" b="0" i="0" u="none">
                <a:solidFill>
                  <a:srgbClr val="000000"/>
                </a:solidFill>
                <a:latin typeface="Times New Roman"/>
                <a:ea typeface="Times New Roman"/>
                <a:cs typeface="Times New Roman"/>
              </a:rPr>
              <a:t> cuando se hablaba de “agrupar” o “segmentar” sin etiqueta dada. En cambio, </a:t>
            </a:r>
            <a:r>
              <a:rPr sz="1200" b="0" i="1" u="none">
                <a:solidFill>
                  <a:srgbClr val="000000"/>
                </a:solidFill>
                <a:latin typeface="Times New Roman"/>
                <a:ea typeface="Times New Roman"/>
                <a:cs typeface="Times New Roman"/>
              </a:rPr>
              <a:t>chain of thought</a:t>
            </a:r>
            <a:r>
              <a:rPr sz="1200" b="0" i="0" u="none">
                <a:solidFill>
                  <a:srgbClr val="000000"/>
                </a:solidFill>
                <a:latin typeface="Times New Roman"/>
                <a:ea typeface="Times New Roman"/>
                <a:cs typeface="Times New Roman"/>
              </a:rPr>
              <a:t> en algunos de esos casos buscó interpretar algún objetivo implícito. Por ejemplo, en el problema de agrupar productos en una tienda para optimizar colocación, baseline razonó que </a:t>
            </a:r>
            <a:r>
              <a:rPr sz="1200" b="0" i="1" u="none">
                <a:solidFill>
                  <a:srgbClr val="000000"/>
                </a:solidFill>
                <a:latin typeface="Times New Roman"/>
                <a:ea typeface="Times New Roman"/>
                <a:cs typeface="Times New Roman"/>
              </a:rPr>
              <a:t>“se necesita agrupar productos similares, típico de clustering”</a:t>
            </a:r>
            <a:r>
              <a:rPr sz="1200" b="0" i="0" u="none">
                <a:solidFill>
                  <a:srgbClr val="000000"/>
                </a:solidFill>
                <a:latin typeface="Times New Roman"/>
                <a:ea typeface="Times New Roman"/>
                <a:cs typeface="Times New Roman"/>
              </a:rPr>
              <a:t> (correcto), mientras </a:t>
            </a:r>
            <a:r>
              <a:rPr sz="1200" b="0" i="1" u="none">
                <a:solidFill>
                  <a:srgbClr val="000000"/>
                </a:solidFill>
                <a:latin typeface="Times New Roman"/>
                <a:ea typeface="Times New Roman"/>
                <a:cs typeface="Times New Roman"/>
              </a:rPr>
              <a:t>chain of thought</a:t>
            </a:r>
            <a:r>
              <a:rPr sz="1200" b="0" i="0" u="none">
                <a:solidFill>
                  <a:srgbClr val="000000"/>
                </a:solidFill>
                <a:latin typeface="Times New Roman"/>
                <a:ea typeface="Times New Roman"/>
                <a:cs typeface="Times New Roman"/>
              </a:rPr>
              <a:t> erróneamente elaboró que </a:t>
            </a:r>
            <a:r>
              <a:rPr sz="1200" b="0" i="1" u="none">
                <a:solidFill>
                  <a:srgbClr val="000000"/>
                </a:solidFill>
                <a:latin typeface="Times New Roman"/>
                <a:ea typeface="Times New Roman"/>
                <a:cs typeface="Times New Roman"/>
              </a:rPr>
              <a:t>“es asignar cada producto a una categoría óptima, lo que sugiere clasificación”</a:t>
            </a:r>
            <a:r>
              <a:rPr sz="1200" b="0" i="0" u="none">
                <a:solidFill>
                  <a:srgbClr val="000000"/>
                </a:solidFill>
                <a:latin typeface="Times New Roman"/>
                <a:ea typeface="Times New Roman"/>
                <a:cs typeface="Times New Roman"/>
              </a:rPr>
              <a:t>. Vemos que </a:t>
            </a:r>
            <a:r>
              <a:rPr sz="1200" b="1" i="0" u="none">
                <a:solidFill>
                  <a:srgbClr val="000000"/>
                </a:solidFill>
                <a:latin typeface="Times New Roman"/>
                <a:ea typeface="Times New Roman"/>
                <a:cs typeface="Times New Roman"/>
              </a:rPr>
              <a:t>al “pensar en voz alta”, el modelo a veces introdujo un supuesto de objetivo categórico que no estaba allí</a:t>
            </a:r>
            <a:r>
              <a:rPr sz="1200" b="0" i="0" u="none">
                <a:solidFill>
                  <a:srgbClr val="000000"/>
                </a:solidFill>
                <a:latin typeface="Times New Roman"/>
                <a:ea typeface="Times New Roman"/>
                <a:cs typeface="Times New Roman"/>
              </a:rPr>
              <a:t>, derivando en la etiqueta incorrecta.</a:t>
            </a:r>
            <a:endParaRPr/>
          </a:p>
        </p:txBody>
      </p:sp>
      <p:sp>
        <p:nvSpPr>
          <p:cNvPr id="1293710971" name="Slide Number Placeholder 3"/>
          <p:cNvSpPr>
            <a:spLocks noGrp="1"/>
          </p:cNvSpPr>
          <p:nvPr>
            <p:ph type="sldNum" sz="quarter" idx="10"/>
          </p:nvPr>
        </p:nvSpPr>
        <p:spPr bwMode="auto"/>
        <p:txBody>
          <a:bodyPr/>
          <a:lstStyle/>
          <a:p>
            <a:pPr>
              <a:defRPr/>
            </a:pPr>
            <a:fld id="{B70B6E14-9549-EA18-6121-F479AEA054C9}"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701ABC9-6E2E-06DD-F720-8B040760C433}"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33820990" name="Slide Image Placeholder 1"/>
          <p:cNvSpPr>
            <a:spLocks noChangeAspect="1" noGrp="1" noRot="1"/>
          </p:cNvSpPr>
          <p:nvPr>
            <p:ph type="sldImg"/>
          </p:nvPr>
        </p:nvSpPr>
        <p:spPr bwMode="auto"/>
      </p:sp>
      <p:sp>
        <p:nvSpPr>
          <p:cNvPr id="1538671144" name="Notes Placeholder 2"/>
          <p:cNvSpPr>
            <a:spLocks noGrp="1"/>
          </p:cNvSpPr>
          <p:nvPr>
            <p:ph type="body" idx="1"/>
          </p:nvPr>
        </p:nvSpPr>
        <p:spPr bwMode="auto"/>
        <p:txBody>
          <a:bodyPr/>
          <a:lstStyle/>
          <a:p>
            <a:pPr>
              <a:defRPr/>
            </a:pPr>
            <a:endParaRPr/>
          </a:p>
        </p:txBody>
      </p:sp>
      <p:sp>
        <p:nvSpPr>
          <p:cNvPr id="236123214" name="Slide Number Placeholder 3"/>
          <p:cNvSpPr>
            <a:spLocks noGrp="1"/>
          </p:cNvSpPr>
          <p:nvPr>
            <p:ph type="sldNum" sz="quarter" idx="10"/>
          </p:nvPr>
        </p:nvSpPr>
        <p:spPr bwMode="auto"/>
        <p:txBody>
          <a:bodyPr/>
          <a:lstStyle/>
          <a:p>
            <a:pPr>
              <a:defRPr/>
            </a:pPr>
            <a:fld id="{3F97A9C2-5C95-30F8-7566-5522589DEF61}"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75784653" name="Slide Image Placeholder 1"/>
          <p:cNvSpPr>
            <a:spLocks noChangeAspect="1" noGrp="1" noRot="1"/>
          </p:cNvSpPr>
          <p:nvPr>
            <p:ph type="sldImg"/>
          </p:nvPr>
        </p:nvSpPr>
        <p:spPr bwMode="auto"/>
      </p:sp>
      <p:sp>
        <p:nvSpPr>
          <p:cNvPr id="481015626" name="Notes Placeholder 2"/>
          <p:cNvSpPr>
            <a:spLocks noGrp="1"/>
          </p:cNvSpPr>
          <p:nvPr>
            <p:ph type="body" idx="1"/>
          </p:nvPr>
        </p:nvSpPr>
        <p:spPr bwMode="auto"/>
        <p:txBody>
          <a:bodyPr/>
          <a:lstStyle/>
          <a:p>
            <a:pPr>
              <a:defRPr/>
            </a:pPr>
            <a:endParaRPr/>
          </a:p>
        </p:txBody>
      </p:sp>
      <p:sp>
        <p:nvSpPr>
          <p:cNvPr id="1381356170" name="Slide Number Placeholder 3"/>
          <p:cNvSpPr>
            <a:spLocks noGrp="1"/>
          </p:cNvSpPr>
          <p:nvPr>
            <p:ph type="sldNum" sz="quarter" idx="10"/>
          </p:nvPr>
        </p:nvSpPr>
        <p:spPr bwMode="auto"/>
        <p:txBody>
          <a:bodyPr/>
          <a:lstStyle/>
          <a:p>
            <a:pPr>
              <a:defRPr/>
            </a:pPr>
            <a:fld id="{CF25A629-3194-B7C5-2322-4B9355A30C0C}"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90270873" name="Slide Image Placeholder 1"/>
          <p:cNvSpPr>
            <a:spLocks noChangeAspect="1" noGrp="1" noRot="1"/>
          </p:cNvSpPr>
          <p:nvPr>
            <p:ph type="sldImg"/>
          </p:nvPr>
        </p:nvSpPr>
        <p:spPr bwMode="auto"/>
      </p:sp>
      <p:sp>
        <p:nvSpPr>
          <p:cNvPr id="714340476" name="Notes Placeholder 2"/>
          <p:cNvSpPr>
            <a:spLocks noGrp="1"/>
          </p:cNvSpPr>
          <p:nvPr>
            <p:ph type="body" idx="1"/>
          </p:nvPr>
        </p:nvSpPr>
        <p:spPr bwMode="auto"/>
        <p:txBody>
          <a:bodyPr/>
          <a:lstStyle/>
          <a:p>
            <a:pPr>
              <a:defRPr/>
            </a:pPr>
            <a:endParaRPr/>
          </a:p>
        </p:txBody>
      </p:sp>
      <p:sp>
        <p:nvSpPr>
          <p:cNvPr id="1553460240" name="Slide Number Placeholder 3"/>
          <p:cNvSpPr>
            <a:spLocks noGrp="1"/>
          </p:cNvSpPr>
          <p:nvPr>
            <p:ph type="sldNum" sz="quarter" idx="10"/>
          </p:nvPr>
        </p:nvSpPr>
        <p:spPr bwMode="auto"/>
        <p:txBody>
          <a:bodyPr/>
          <a:lstStyle/>
          <a:p>
            <a:pPr>
              <a:defRPr/>
            </a:pPr>
            <a:fld id="{B73564FA-8146-CE6F-C1B5-C2F721FCF48A}"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72569707" name="Slide Image Placeholder 1"/>
          <p:cNvSpPr>
            <a:spLocks noChangeAspect="1" noGrp="1" noRot="1"/>
          </p:cNvSpPr>
          <p:nvPr>
            <p:ph type="sldImg"/>
          </p:nvPr>
        </p:nvSpPr>
        <p:spPr bwMode="auto"/>
      </p:sp>
      <p:sp>
        <p:nvSpPr>
          <p:cNvPr id="1607271941" name="Notes Placeholder 2"/>
          <p:cNvSpPr>
            <a:spLocks noGrp="1"/>
          </p:cNvSpPr>
          <p:nvPr>
            <p:ph type="body" idx="1"/>
          </p:nvPr>
        </p:nvSpPr>
        <p:spPr bwMode="auto"/>
        <p:txBody>
          <a:bodyPr/>
          <a:lstStyle/>
          <a:p>
            <a:pPr>
              <a:defRPr/>
            </a:pPr>
            <a:endParaRPr/>
          </a:p>
        </p:txBody>
      </p:sp>
      <p:sp>
        <p:nvSpPr>
          <p:cNvPr id="820546321" name="Slide Number Placeholder 3"/>
          <p:cNvSpPr>
            <a:spLocks noGrp="1"/>
          </p:cNvSpPr>
          <p:nvPr>
            <p:ph type="sldNum" sz="quarter" idx="10"/>
          </p:nvPr>
        </p:nvSpPr>
        <p:spPr bwMode="auto"/>
        <p:txBody>
          <a:bodyPr/>
          <a:lstStyle/>
          <a:p>
            <a:pPr>
              <a:defRPr/>
            </a:pPr>
            <a:fld id="{8436B18F-80E3-6534-F462-94EC6BEA1630}"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58011605" name="Slide Image Placeholder 1"/>
          <p:cNvSpPr>
            <a:spLocks noChangeAspect="1" noGrp="1" noRot="1"/>
          </p:cNvSpPr>
          <p:nvPr>
            <p:ph type="sldImg"/>
          </p:nvPr>
        </p:nvSpPr>
        <p:spPr bwMode="auto"/>
      </p:sp>
      <p:sp>
        <p:nvSpPr>
          <p:cNvPr id="889044250" name="Notes Placeholder 2"/>
          <p:cNvSpPr>
            <a:spLocks noGrp="1"/>
          </p:cNvSpPr>
          <p:nvPr>
            <p:ph type="body" idx="1"/>
          </p:nvPr>
        </p:nvSpPr>
        <p:spPr bwMode="auto"/>
        <p:txBody>
          <a:bodyPr/>
          <a:lstStyle/>
          <a:p>
            <a:pPr>
              <a:defRPr/>
            </a:pPr>
            <a:r>
              <a:rPr sz="1200" b="1" i="0" u="none">
                <a:solidFill>
                  <a:srgbClr val="000000"/>
                </a:solidFill>
                <a:latin typeface="Times New Roman"/>
                <a:ea typeface="Times New Roman"/>
                <a:cs typeface="Times New Roman"/>
              </a:rPr>
              <a:t>Comprensión conceptual:</a:t>
            </a:r>
            <a:r>
              <a:rPr sz="1200" b="0" i="0" u="none">
                <a:solidFill>
                  <a:srgbClr val="000000"/>
                </a:solidFill>
                <a:latin typeface="Times New Roman"/>
                <a:ea typeface="Times New Roman"/>
                <a:cs typeface="Times New Roman"/>
              </a:rPr>
              <a:t> Identificar el tipo de problema requiere que el modelo reconozca si se predicen categorías (clasificación), valores continuos (regresión) o si se busca agrupar sin etiquetas (clústering o </a:t>
            </a:r>
            <a:r>
              <a:rPr sz="1200" b="0" i="1" u="none">
                <a:solidFill>
                  <a:srgbClr val="000000"/>
                </a:solidFill>
                <a:latin typeface="Times New Roman"/>
                <a:ea typeface="Times New Roman"/>
                <a:cs typeface="Times New Roman"/>
              </a:rPr>
              <a:t>agrupamiento</a:t>
            </a:r>
            <a:r>
              <a:rPr sz="1200" b="0" i="0" u="none">
                <a:solidFill>
                  <a:srgbClr val="000000"/>
                </a:solidFill>
                <a:latin typeface="Times New Roman"/>
                <a:ea typeface="Times New Roman"/>
                <a:cs typeface="Times New Roman"/>
              </a:rPr>
              <a:t>). Esto pone a prueba el conocimiento de ML almacenado en el LLM y su habilidad de razonamiento.</a:t>
            </a:r>
            <a:endParaRPr/>
          </a:p>
          <a:p>
            <a:pPr>
              <a:defRPr/>
            </a:pPr>
            <a:r>
              <a:rPr sz="1200" b="1" i="0" u="none">
                <a:solidFill>
                  <a:srgbClr val="000000"/>
                </a:solidFill>
                <a:latin typeface="Times New Roman"/>
                <a:ea typeface="Times New Roman"/>
                <a:cs typeface="Times New Roman"/>
              </a:rPr>
              <a:t>Aplicación práctica:</a:t>
            </a:r>
            <a:r>
              <a:rPr sz="1200" b="0" i="0" u="none">
                <a:solidFill>
                  <a:srgbClr val="000000"/>
                </a:solidFill>
                <a:latin typeface="Times New Roman"/>
                <a:ea typeface="Times New Roman"/>
                <a:cs typeface="Times New Roman"/>
              </a:rPr>
              <a:t> Si los LLMs pueden clasificar problemas de ML correctamente, podrían ayudar a automatizar etapas iniciales en proyectos de ciencia de datos (por ejemplo, guiando a principiantes para elegir algoritmos adecuados según el tipo de problema).</a:t>
            </a:r>
            <a:endParaRPr/>
          </a:p>
          <a:p>
            <a:pPr>
              <a:defRPr/>
            </a:pPr>
            <a:r>
              <a:rPr sz="1200" b="1" i="0" u="none">
                <a:solidFill>
                  <a:srgbClr val="000000"/>
                </a:solidFill>
                <a:latin typeface="Times New Roman"/>
                <a:ea typeface="Times New Roman"/>
                <a:cs typeface="Times New Roman"/>
              </a:rPr>
              <a:t>Evaluar capacidades de LLM:</a:t>
            </a:r>
            <a:r>
              <a:rPr sz="1200" b="0" i="0" u="none">
                <a:solidFill>
                  <a:srgbClr val="000000"/>
                </a:solidFill>
                <a:latin typeface="Times New Roman"/>
                <a:ea typeface="Times New Roman"/>
                <a:cs typeface="Times New Roman"/>
              </a:rPr>
              <a:t> Para investigadores, esta evaluación revela en qué medida un LLM </a:t>
            </a:r>
            <a:r>
              <a:rPr sz="1200" b="0" i="1" u="none">
                <a:solidFill>
                  <a:srgbClr val="000000"/>
                </a:solidFill>
                <a:latin typeface="Times New Roman"/>
                <a:ea typeface="Times New Roman"/>
                <a:cs typeface="Times New Roman"/>
              </a:rPr>
              <a:t>entiende</a:t>
            </a:r>
            <a:r>
              <a:rPr sz="1200" b="0" i="0" u="none">
                <a:solidFill>
                  <a:srgbClr val="000000"/>
                </a:solidFill>
                <a:latin typeface="Times New Roman"/>
                <a:ea typeface="Times New Roman"/>
                <a:cs typeface="Times New Roman"/>
              </a:rPr>
              <a:t> tareas técnicas más allá de simplemente generar texto. Para el público general, es una demostración concreta de lo que estas IA pueden o no hacer en un contexto práctico.</a:t>
            </a:r>
            <a:endParaRPr/>
          </a:p>
        </p:txBody>
      </p:sp>
      <p:sp>
        <p:nvSpPr>
          <p:cNvPr id="371940244" name="Slide Number Placeholder 3"/>
          <p:cNvSpPr>
            <a:spLocks noGrp="1"/>
          </p:cNvSpPr>
          <p:nvPr>
            <p:ph type="sldNum" sz="quarter" idx="10"/>
          </p:nvPr>
        </p:nvSpPr>
        <p:spPr bwMode="auto"/>
        <p:txBody>
          <a:bodyPr/>
          <a:lstStyle/>
          <a:p>
            <a:pPr>
              <a:defRPr/>
            </a:pPr>
            <a:fld id="{6D36E444-538B-CA3D-5389-2139BA3B90F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9671521" name="Slide Image Placeholder 1"/>
          <p:cNvSpPr>
            <a:spLocks noChangeAspect="1" noGrp="1" noRot="1"/>
          </p:cNvSpPr>
          <p:nvPr>
            <p:ph type="sldImg"/>
          </p:nvPr>
        </p:nvSpPr>
        <p:spPr bwMode="auto"/>
      </p:sp>
      <p:sp>
        <p:nvSpPr>
          <p:cNvPr id="90101560" name="Notes Placeholder 2"/>
          <p:cNvSpPr>
            <a:spLocks noGrp="1"/>
          </p:cNvSpPr>
          <p:nvPr>
            <p:ph type="body" idx="1"/>
          </p:nvPr>
        </p:nvSpPr>
        <p:spPr bwMode="auto"/>
        <p:txBody>
          <a:bodyPr/>
          <a:lstStyle/>
          <a:p>
            <a:pPr>
              <a:defRPr/>
            </a:pPr>
            <a:r>
              <a:rPr sz="1200" b="0" i="0" u="none">
                <a:solidFill>
                  <a:srgbClr val="000000"/>
                </a:solidFill>
                <a:latin typeface="Times New Roman"/>
                <a:ea typeface="Times New Roman"/>
                <a:cs typeface="Times New Roman"/>
              </a:rPr>
              <a:t>Decidimos poner a los LLMs en aprietos académicos: ¿pueden reconocer tareas clásicas de ML o solo suenan inteligentes?</a:t>
            </a:r>
            <a:endParaRPr/>
          </a:p>
        </p:txBody>
      </p:sp>
      <p:sp>
        <p:nvSpPr>
          <p:cNvPr id="1455433556" name="Slide Number Placeholder 3"/>
          <p:cNvSpPr>
            <a:spLocks noGrp="1"/>
          </p:cNvSpPr>
          <p:nvPr>
            <p:ph type="sldNum" sz="quarter" idx="10"/>
          </p:nvPr>
        </p:nvSpPr>
        <p:spPr bwMode="auto"/>
        <p:txBody>
          <a:bodyPr/>
          <a:lstStyle/>
          <a:p>
            <a:pPr>
              <a:defRPr/>
            </a:pPr>
            <a:fld id="{6C88A274-4E5F-8506-9906-9141654C6762}"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7122400" name="Slide Image Placeholder 1"/>
          <p:cNvSpPr>
            <a:spLocks noChangeAspect="1" noGrp="1" noRot="1"/>
          </p:cNvSpPr>
          <p:nvPr>
            <p:ph type="sldImg"/>
          </p:nvPr>
        </p:nvSpPr>
        <p:spPr bwMode="auto"/>
      </p:sp>
      <p:sp>
        <p:nvSpPr>
          <p:cNvPr id="1015841918" name="Notes Placeholder 2"/>
          <p:cNvSpPr>
            <a:spLocks noGrp="1"/>
          </p:cNvSpPr>
          <p:nvPr>
            <p:ph type="body" idx="1"/>
          </p:nvPr>
        </p:nvSpPr>
        <p:spPr bwMode="auto"/>
        <p:txBody>
          <a:bodyPr/>
          <a:lstStyle/>
          <a:p>
            <a:pPr>
              <a:defRPr/>
            </a:pPr>
            <a:endParaRPr/>
          </a:p>
        </p:txBody>
      </p:sp>
      <p:sp>
        <p:nvSpPr>
          <p:cNvPr id="646673142" name="Slide Number Placeholder 3"/>
          <p:cNvSpPr>
            <a:spLocks noGrp="1"/>
          </p:cNvSpPr>
          <p:nvPr>
            <p:ph type="sldNum" sz="quarter" idx="10"/>
          </p:nvPr>
        </p:nvSpPr>
        <p:spPr bwMode="auto"/>
        <p:txBody>
          <a:bodyPr/>
          <a:lstStyle/>
          <a:p>
            <a:pPr>
              <a:defRPr/>
            </a:pPr>
            <a:fld id="{035B0572-9674-4907-738D-2ED2E01A69DF}"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4175411-A558-C398-4867-C7F6EF92643E}"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5587508" name="Slide Image Placeholder 1"/>
          <p:cNvSpPr>
            <a:spLocks noChangeAspect="1" noGrp="1" noRot="1"/>
          </p:cNvSpPr>
          <p:nvPr>
            <p:ph type="sldImg"/>
          </p:nvPr>
        </p:nvSpPr>
        <p:spPr bwMode="auto"/>
      </p:sp>
      <p:sp>
        <p:nvSpPr>
          <p:cNvPr id="777427057" name="Notes Placeholder 2"/>
          <p:cNvSpPr>
            <a:spLocks noGrp="1"/>
          </p:cNvSpPr>
          <p:nvPr>
            <p:ph type="body" idx="1"/>
          </p:nvPr>
        </p:nvSpPr>
        <p:spPr bwMode="auto"/>
        <p:txBody>
          <a:bodyPr/>
          <a:lstStyle/>
          <a:p>
            <a:pPr>
              <a:defRPr/>
            </a:pPr>
            <a:endParaRPr/>
          </a:p>
        </p:txBody>
      </p:sp>
      <p:sp>
        <p:nvSpPr>
          <p:cNvPr id="736551517" name="Slide Number Placeholder 3"/>
          <p:cNvSpPr>
            <a:spLocks noGrp="1"/>
          </p:cNvSpPr>
          <p:nvPr>
            <p:ph type="sldNum" sz="quarter" idx="10"/>
          </p:nvPr>
        </p:nvSpPr>
        <p:spPr bwMode="auto"/>
        <p:txBody>
          <a:bodyPr/>
          <a:lstStyle/>
          <a:p>
            <a:pPr>
              <a:defRPr/>
            </a:pPr>
            <a:fld id="{43C1600C-6624-A898-FBD2-214C84D8767D}"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625599" name="Slide Image Placeholder 1"/>
          <p:cNvSpPr>
            <a:spLocks noChangeAspect="1" noGrp="1" noRot="1"/>
          </p:cNvSpPr>
          <p:nvPr>
            <p:ph type="sldImg"/>
          </p:nvPr>
        </p:nvSpPr>
        <p:spPr bwMode="auto"/>
      </p:sp>
      <p:sp>
        <p:nvSpPr>
          <p:cNvPr id="506026022" name="Notes Placeholder 2"/>
          <p:cNvSpPr>
            <a:spLocks noGrp="1"/>
          </p:cNvSpPr>
          <p:nvPr>
            <p:ph type="body" idx="1"/>
          </p:nvPr>
        </p:nvSpPr>
        <p:spPr bwMode="auto"/>
        <p:txBody>
          <a:bodyPr/>
          <a:lstStyle/>
          <a:p>
            <a:pPr>
              <a:defRPr/>
            </a:pPr>
            <a:endParaRPr/>
          </a:p>
        </p:txBody>
      </p:sp>
      <p:sp>
        <p:nvSpPr>
          <p:cNvPr id="870938991" name="Slide Number Placeholder 3"/>
          <p:cNvSpPr>
            <a:spLocks noGrp="1"/>
          </p:cNvSpPr>
          <p:nvPr>
            <p:ph type="sldNum" sz="quarter" idx="10"/>
          </p:nvPr>
        </p:nvSpPr>
        <p:spPr bwMode="auto"/>
        <p:txBody>
          <a:bodyPr/>
          <a:lstStyle/>
          <a:p>
            <a:pPr>
              <a:defRPr/>
            </a:pPr>
            <a:fld id="{E15E4275-B49D-B2B3-09FC-8F89DD7DC135}"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Diapositiva de título">
    <p:spTree>
      <p:nvGrpSpPr>
        <p:cNvPr id="1" name=""/>
        <p:cNvGrpSpPr/>
        <p:nvPr/>
      </p:nvGrpSpPr>
      <p:grpSpPr bwMode="auto">
        <a:xfrm>
          <a:off x="0" y="0"/>
          <a:ext cx="0" cy="0"/>
          <a:chOff x="0" y="0"/>
          <a:chExt cx="0" cy="0"/>
        </a:xfrm>
      </p:grpSpPr>
      <p:sp>
        <p:nvSpPr>
          <p:cNvPr id="142018760" name="Título 1"/>
          <p:cNvSpPr>
            <a:spLocks noGrp="1"/>
          </p:cNvSpPr>
          <p:nvPr>
            <p:ph type="ctrTitle"/>
          </p:nvPr>
        </p:nvSpPr>
        <p:spPr bwMode="auto">
          <a:xfrm>
            <a:off x="1524000" y="1122363"/>
            <a:ext cx="9144000" cy="2387600"/>
          </a:xfrm>
        </p:spPr>
        <p:txBody>
          <a:bodyPr anchor="b"/>
          <a:lstStyle>
            <a:lvl1pPr algn="ctr">
              <a:defRPr sz="6000"/>
            </a:lvl1pPr>
          </a:lstStyle>
          <a:p>
            <a:pPr>
              <a:defRPr/>
            </a:pPr>
            <a:r>
              <a:rPr lang="es-ES"/>
              <a:t>Haga clic para modificar el estilo de título del patrón</a:t>
            </a:r>
            <a:endParaRPr lang="es-ES"/>
          </a:p>
        </p:txBody>
      </p:sp>
      <p:sp>
        <p:nvSpPr>
          <p:cNvPr id="1840744964" name="Subtítulo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s-ES"/>
              <a:t>Haga clic para modificar el estilo de subtítulo del patrón</a:t>
            </a:r>
            <a:endParaRPr lang="es-ES"/>
          </a:p>
        </p:txBody>
      </p:sp>
      <p:sp>
        <p:nvSpPr>
          <p:cNvPr id="559166568" name="Marcador de fecha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345091376" name="Marcador de pie de página 4"/>
          <p:cNvSpPr>
            <a:spLocks noGrp="1"/>
          </p:cNvSpPr>
          <p:nvPr>
            <p:ph type="ftr" sz="quarter" idx="11"/>
          </p:nvPr>
        </p:nvSpPr>
        <p:spPr bwMode="auto"/>
        <p:txBody>
          <a:bodyPr/>
          <a:lstStyle/>
          <a:p>
            <a:pPr>
              <a:defRPr/>
            </a:pPr>
            <a:endParaRPr lang="es-ES"/>
          </a:p>
        </p:txBody>
      </p:sp>
      <p:sp>
        <p:nvSpPr>
          <p:cNvPr id="1870324981" name="Marcador de número de diapositiva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ítulo y texto vertical">
    <p:spTree>
      <p:nvGrpSpPr>
        <p:cNvPr id="1" name=""/>
        <p:cNvGrpSpPr/>
        <p:nvPr/>
      </p:nvGrpSpPr>
      <p:grpSpPr bwMode="auto">
        <a:xfrm>
          <a:off x="0" y="0"/>
          <a:ext cx="0" cy="0"/>
          <a:chOff x="0" y="0"/>
          <a:chExt cx="0" cy="0"/>
        </a:xfrm>
      </p:grpSpPr>
      <p:sp>
        <p:nvSpPr>
          <p:cNvPr id="984192074" name="Título 1"/>
          <p:cNvSpPr>
            <a:spLocks noGrp="1"/>
          </p:cNvSpPr>
          <p:nvPr>
            <p:ph type="title"/>
          </p:nvPr>
        </p:nvSpPr>
        <p:spPr bwMode="auto"/>
        <p:txBody>
          <a:bodyPr/>
          <a:lstStyle/>
          <a:p>
            <a:pPr>
              <a:defRPr/>
            </a:pPr>
            <a:r>
              <a:rPr lang="es-ES"/>
              <a:t>Haga clic para modificar el estilo de título del patrón</a:t>
            </a:r>
            <a:endParaRPr lang="es-ES"/>
          </a:p>
        </p:txBody>
      </p:sp>
      <p:sp>
        <p:nvSpPr>
          <p:cNvPr id="1469851152" name="Marcador de texto vertical 2"/>
          <p:cNvSpPr>
            <a:spLocks noGrp="1"/>
          </p:cNvSpPr>
          <p:nvPr>
            <p:ph type="body" orient="vert" idx="1"/>
          </p:nvPr>
        </p:nvSpPr>
        <p:spPr bwMode="auto"/>
        <p:txBody>
          <a:bodyPr vert="eaVert"/>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1918744704" name="Marcador de fecha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952381438" name="Marcador de pie de página 4"/>
          <p:cNvSpPr>
            <a:spLocks noGrp="1"/>
          </p:cNvSpPr>
          <p:nvPr>
            <p:ph type="ftr" sz="quarter" idx="11"/>
          </p:nvPr>
        </p:nvSpPr>
        <p:spPr bwMode="auto"/>
        <p:txBody>
          <a:bodyPr/>
          <a:lstStyle/>
          <a:p>
            <a:pPr>
              <a:defRPr/>
            </a:pPr>
            <a:endParaRPr lang="es-ES"/>
          </a:p>
        </p:txBody>
      </p:sp>
      <p:sp>
        <p:nvSpPr>
          <p:cNvPr id="1271506974" name="Marcador de número de diapositiva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Título vertical y texto">
    <p:spTree>
      <p:nvGrpSpPr>
        <p:cNvPr id="1" name=""/>
        <p:cNvGrpSpPr/>
        <p:nvPr/>
      </p:nvGrpSpPr>
      <p:grpSpPr bwMode="auto">
        <a:xfrm>
          <a:off x="0" y="0"/>
          <a:ext cx="0" cy="0"/>
          <a:chOff x="0" y="0"/>
          <a:chExt cx="0" cy="0"/>
        </a:xfrm>
      </p:grpSpPr>
      <p:sp>
        <p:nvSpPr>
          <p:cNvPr id="1246149481" name="Título vertical 1"/>
          <p:cNvSpPr>
            <a:spLocks noGrp="1"/>
          </p:cNvSpPr>
          <p:nvPr>
            <p:ph type="title" orient="vert"/>
          </p:nvPr>
        </p:nvSpPr>
        <p:spPr bwMode="auto">
          <a:xfrm>
            <a:off x="8724900" y="365125"/>
            <a:ext cx="2628900" cy="5811838"/>
          </a:xfrm>
        </p:spPr>
        <p:txBody>
          <a:bodyPr vert="eaVert"/>
          <a:lstStyle/>
          <a:p>
            <a:pPr>
              <a:defRPr/>
            </a:pPr>
            <a:r>
              <a:rPr lang="es-ES"/>
              <a:t>Haga clic para modificar el estilo de título del patrón</a:t>
            </a:r>
            <a:endParaRPr lang="es-ES"/>
          </a:p>
        </p:txBody>
      </p:sp>
      <p:sp>
        <p:nvSpPr>
          <p:cNvPr id="1031793003" name="Marcador de texto vertical 2"/>
          <p:cNvSpPr>
            <a:spLocks noGrp="1"/>
          </p:cNvSpPr>
          <p:nvPr>
            <p:ph type="body" orient="vert" idx="1"/>
          </p:nvPr>
        </p:nvSpPr>
        <p:spPr bwMode="auto">
          <a:xfrm>
            <a:off x="838200" y="365125"/>
            <a:ext cx="7734300" cy="5811838"/>
          </a:xfrm>
        </p:spPr>
        <p:txBody>
          <a:bodyPr vert="eaVert"/>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530673606" name="Marcador de fecha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835756627" name="Marcador de pie de página 4"/>
          <p:cNvSpPr>
            <a:spLocks noGrp="1"/>
          </p:cNvSpPr>
          <p:nvPr>
            <p:ph type="ftr" sz="quarter" idx="11"/>
          </p:nvPr>
        </p:nvSpPr>
        <p:spPr bwMode="auto"/>
        <p:txBody>
          <a:bodyPr/>
          <a:lstStyle/>
          <a:p>
            <a:pPr>
              <a:defRPr/>
            </a:pPr>
            <a:endParaRPr lang="es-ES"/>
          </a:p>
        </p:txBody>
      </p:sp>
      <p:sp>
        <p:nvSpPr>
          <p:cNvPr id="963924500" name="Marcador de número de diapositiva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ítulo y objetos">
    <p:spTree>
      <p:nvGrpSpPr>
        <p:cNvPr id="1" name=""/>
        <p:cNvGrpSpPr/>
        <p:nvPr/>
      </p:nvGrpSpPr>
      <p:grpSpPr bwMode="auto">
        <a:xfrm>
          <a:off x="0" y="0"/>
          <a:ext cx="0" cy="0"/>
          <a:chOff x="0" y="0"/>
          <a:chExt cx="0" cy="0"/>
        </a:xfrm>
      </p:grpSpPr>
      <p:sp>
        <p:nvSpPr>
          <p:cNvPr id="1563542921" name="Title 1"/>
          <p:cNvSpPr>
            <a:spLocks noGrp="1"/>
          </p:cNvSpPr>
          <p:nvPr>
            <p:ph type="title"/>
          </p:nvPr>
        </p:nvSpPr>
        <p:spPr bwMode="auto"/>
        <p:txBody>
          <a:bodyPr/>
          <a:lstStyle/>
          <a:p>
            <a:pPr>
              <a:defRPr/>
            </a:pPr>
            <a:r>
              <a:rPr lang="es-ES"/>
              <a:t>Haga clic para modificar el estilo de título del patrón</a:t>
            </a:r>
            <a:endParaRPr lang="es-ES"/>
          </a:p>
        </p:txBody>
      </p:sp>
      <p:sp>
        <p:nvSpPr>
          <p:cNvPr id="1581152844" name="Marcador de contenido 2"/>
          <p:cNvSpPr>
            <a:spLocks noGrp="1"/>
          </p:cNvSpPr>
          <p:nvPr>
            <p:ph idx="1"/>
          </p:nvPr>
        </p:nvSpPr>
        <p:spPr bwMode="auto"/>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401316210" name="Marcador de fecha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122065559" name="Marcador de pie de página 4"/>
          <p:cNvSpPr>
            <a:spLocks noGrp="1"/>
          </p:cNvSpPr>
          <p:nvPr>
            <p:ph type="ftr" sz="quarter" idx="11"/>
          </p:nvPr>
        </p:nvSpPr>
        <p:spPr bwMode="auto"/>
        <p:txBody>
          <a:bodyPr/>
          <a:lstStyle/>
          <a:p>
            <a:pPr>
              <a:defRPr/>
            </a:pPr>
            <a:endParaRPr lang="es-ES"/>
          </a:p>
        </p:txBody>
      </p:sp>
      <p:sp>
        <p:nvSpPr>
          <p:cNvPr id="1719536541" name="Marcador de número de diapositiva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Encabezado de sección">
    <p:spTree>
      <p:nvGrpSpPr>
        <p:cNvPr id="1" name=""/>
        <p:cNvGrpSpPr/>
        <p:nvPr/>
      </p:nvGrpSpPr>
      <p:grpSpPr bwMode="auto">
        <a:xfrm>
          <a:off x="0" y="0"/>
          <a:ext cx="0" cy="0"/>
          <a:chOff x="0" y="0"/>
          <a:chExt cx="0" cy="0"/>
        </a:xfrm>
      </p:grpSpPr>
      <p:sp>
        <p:nvSpPr>
          <p:cNvPr id="685650466" name="Título 1"/>
          <p:cNvSpPr>
            <a:spLocks noGrp="1"/>
          </p:cNvSpPr>
          <p:nvPr>
            <p:ph type="title"/>
          </p:nvPr>
        </p:nvSpPr>
        <p:spPr bwMode="auto">
          <a:xfrm>
            <a:off x="831850" y="1709738"/>
            <a:ext cx="10515600" cy="2852737"/>
          </a:xfrm>
        </p:spPr>
        <p:txBody>
          <a:bodyPr anchor="b"/>
          <a:lstStyle>
            <a:lvl1pPr>
              <a:defRPr sz="6000"/>
            </a:lvl1pPr>
          </a:lstStyle>
          <a:p>
            <a:pPr>
              <a:defRPr/>
            </a:pPr>
            <a:r>
              <a:rPr lang="es-ES"/>
              <a:t>Haga clic para modificar el estilo de título del patrón</a:t>
            </a:r>
            <a:endParaRPr lang="es-ES"/>
          </a:p>
        </p:txBody>
      </p:sp>
      <p:sp>
        <p:nvSpPr>
          <p:cNvPr id="1296389558" name="Marcador de texto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s-ES"/>
              <a:t>Haga clic para modificar el estilo de texto del patrón</a:t>
            </a:r>
            <a:endParaRPr/>
          </a:p>
        </p:txBody>
      </p:sp>
      <p:sp>
        <p:nvSpPr>
          <p:cNvPr id="1635287001" name="Marcador de fecha 3"/>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1222610649" name="Marcador de pie de página 4"/>
          <p:cNvSpPr>
            <a:spLocks noGrp="1"/>
          </p:cNvSpPr>
          <p:nvPr>
            <p:ph type="ftr" sz="quarter" idx="11"/>
          </p:nvPr>
        </p:nvSpPr>
        <p:spPr bwMode="auto"/>
        <p:txBody>
          <a:bodyPr/>
          <a:lstStyle/>
          <a:p>
            <a:pPr>
              <a:defRPr/>
            </a:pPr>
            <a:endParaRPr lang="es-ES"/>
          </a:p>
        </p:txBody>
      </p:sp>
      <p:sp>
        <p:nvSpPr>
          <p:cNvPr id="1370687570" name="Marcador de número de diapositiva 5"/>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Dos objetos">
    <p:spTree>
      <p:nvGrpSpPr>
        <p:cNvPr id="1" name=""/>
        <p:cNvGrpSpPr/>
        <p:nvPr/>
      </p:nvGrpSpPr>
      <p:grpSpPr bwMode="auto">
        <a:xfrm>
          <a:off x="0" y="0"/>
          <a:ext cx="0" cy="0"/>
          <a:chOff x="0" y="0"/>
          <a:chExt cx="0" cy="0"/>
        </a:xfrm>
      </p:grpSpPr>
      <p:sp>
        <p:nvSpPr>
          <p:cNvPr id="1539169334" name="Título 1"/>
          <p:cNvSpPr>
            <a:spLocks noGrp="1"/>
          </p:cNvSpPr>
          <p:nvPr>
            <p:ph type="title"/>
          </p:nvPr>
        </p:nvSpPr>
        <p:spPr bwMode="auto"/>
        <p:txBody>
          <a:bodyPr/>
          <a:lstStyle/>
          <a:p>
            <a:pPr>
              <a:defRPr/>
            </a:pPr>
            <a:r>
              <a:rPr lang="es-ES"/>
              <a:t>Haga clic para modificar el estilo de título del patrón</a:t>
            </a:r>
            <a:endParaRPr lang="es-ES"/>
          </a:p>
        </p:txBody>
      </p:sp>
      <p:sp>
        <p:nvSpPr>
          <p:cNvPr id="259037286" name="Marcador de contenido 2"/>
          <p:cNvSpPr>
            <a:spLocks noGrp="1"/>
          </p:cNvSpPr>
          <p:nvPr>
            <p:ph sz="half" idx="1"/>
          </p:nvPr>
        </p:nvSpPr>
        <p:spPr bwMode="auto">
          <a:xfrm>
            <a:off x="838200" y="1825625"/>
            <a:ext cx="5181600" cy="4351338"/>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291656315" name="Marcador de contenido 3"/>
          <p:cNvSpPr>
            <a:spLocks noGrp="1"/>
          </p:cNvSpPr>
          <p:nvPr>
            <p:ph sz="half" idx="2"/>
          </p:nvPr>
        </p:nvSpPr>
        <p:spPr bwMode="auto">
          <a:xfrm>
            <a:off x="6172200" y="1825625"/>
            <a:ext cx="5181600" cy="4351338"/>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2004412472" name="Marcador de fecha 4"/>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1478260071" name="Marcador de pie de página 5"/>
          <p:cNvSpPr>
            <a:spLocks noGrp="1"/>
          </p:cNvSpPr>
          <p:nvPr>
            <p:ph type="ftr" sz="quarter" idx="11"/>
          </p:nvPr>
        </p:nvSpPr>
        <p:spPr bwMode="auto"/>
        <p:txBody>
          <a:bodyPr/>
          <a:lstStyle/>
          <a:p>
            <a:pPr>
              <a:defRPr/>
            </a:pPr>
            <a:endParaRPr lang="es-ES"/>
          </a:p>
        </p:txBody>
      </p:sp>
      <p:sp>
        <p:nvSpPr>
          <p:cNvPr id="292958040" name="Marcador de número de diapositiva 6"/>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ación">
    <p:spTree>
      <p:nvGrpSpPr>
        <p:cNvPr id="1" name=""/>
        <p:cNvGrpSpPr/>
        <p:nvPr/>
      </p:nvGrpSpPr>
      <p:grpSpPr bwMode="auto">
        <a:xfrm>
          <a:off x="0" y="0"/>
          <a:ext cx="0" cy="0"/>
          <a:chOff x="0" y="0"/>
          <a:chExt cx="0" cy="0"/>
        </a:xfrm>
      </p:grpSpPr>
      <p:sp>
        <p:nvSpPr>
          <p:cNvPr id="1448897677" name="Título 1"/>
          <p:cNvSpPr>
            <a:spLocks noGrp="1"/>
          </p:cNvSpPr>
          <p:nvPr>
            <p:ph type="title"/>
          </p:nvPr>
        </p:nvSpPr>
        <p:spPr bwMode="auto">
          <a:xfrm>
            <a:off x="839788" y="365125"/>
            <a:ext cx="10515600" cy="1325563"/>
          </a:xfrm>
        </p:spPr>
        <p:txBody>
          <a:bodyPr/>
          <a:lstStyle/>
          <a:p>
            <a:pPr>
              <a:defRPr/>
            </a:pPr>
            <a:r>
              <a:rPr lang="es-ES"/>
              <a:t>Haga clic para modificar el estilo de título del patrón</a:t>
            </a:r>
            <a:endParaRPr lang="es-ES"/>
          </a:p>
        </p:txBody>
      </p:sp>
      <p:sp>
        <p:nvSpPr>
          <p:cNvPr id="1792818687" name="Marcador de texto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el estilo de texto del patrón</a:t>
            </a:r>
            <a:endParaRPr/>
          </a:p>
        </p:txBody>
      </p:sp>
      <p:sp>
        <p:nvSpPr>
          <p:cNvPr id="115161461" name="Marcador de contenido 3"/>
          <p:cNvSpPr>
            <a:spLocks noGrp="1"/>
          </p:cNvSpPr>
          <p:nvPr>
            <p:ph sz="half" idx="2"/>
          </p:nvPr>
        </p:nvSpPr>
        <p:spPr bwMode="auto">
          <a:xfrm>
            <a:off x="839788" y="2505074"/>
            <a:ext cx="5157787" cy="3684588"/>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968349025" name="Marcador de texto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s-ES"/>
              <a:t>Haga clic para modificar el estilo de texto del patrón</a:t>
            </a:r>
            <a:endParaRPr/>
          </a:p>
        </p:txBody>
      </p:sp>
      <p:sp>
        <p:nvSpPr>
          <p:cNvPr id="1271807573" name="Marcador de contenido 5"/>
          <p:cNvSpPr>
            <a:spLocks noGrp="1"/>
          </p:cNvSpPr>
          <p:nvPr>
            <p:ph sz="quarter" idx="4"/>
          </p:nvPr>
        </p:nvSpPr>
        <p:spPr bwMode="auto">
          <a:xfrm>
            <a:off x="6172200" y="2505074"/>
            <a:ext cx="5183188" cy="3684588"/>
          </a:xfrm>
        </p:spPr>
        <p:txBody>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1458214202" name="Marcador de fecha 6"/>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306758378" name="Marcador de pie de página 7"/>
          <p:cNvSpPr>
            <a:spLocks noGrp="1"/>
          </p:cNvSpPr>
          <p:nvPr>
            <p:ph type="ftr" sz="quarter" idx="11"/>
          </p:nvPr>
        </p:nvSpPr>
        <p:spPr bwMode="auto"/>
        <p:txBody>
          <a:bodyPr/>
          <a:lstStyle/>
          <a:p>
            <a:pPr>
              <a:defRPr/>
            </a:pPr>
            <a:endParaRPr lang="es-ES"/>
          </a:p>
        </p:txBody>
      </p:sp>
      <p:sp>
        <p:nvSpPr>
          <p:cNvPr id="501566008" name="Marcador de número de diapositiva 8"/>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Solo el título">
    <p:spTree>
      <p:nvGrpSpPr>
        <p:cNvPr id="1" name=""/>
        <p:cNvGrpSpPr/>
        <p:nvPr/>
      </p:nvGrpSpPr>
      <p:grpSpPr bwMode="auto">
        <a:xfrm>
          <a:off x="0" y="0"/>
          <a:ext cx="0" cy="0"/>
          <a:chOff x="0" y="0"/>
          <a:chExt cx="0" cy="0"/>
        </a:xfrm>
      </p:grpSpPr>
      <p:sp>
        <p:nvSpPr>
          <p:cNvPr id="1430865660" name="Título 1"/>
          <p:cNvSpPr>
            <a:spLocks noGrp="1"/>
          </p:cNvSpPr>
          <p:nvPr>
            <p:ph type="title"/>
          </p:nvPr>
        </p:nvSpPr>
        <p:spPr bwMode="auto"/>
        <p:txBody>
          <a:bodyPr/>
          <a:lstStyle/>
          <a:p>
            <a:pPr>
              <a:defRPr/>
            </a:pPr>
            <a:r>
              <a:rPr lang="es-ES"/>
              <a:t>Haga clic para modificar el estilo de título del patrón</a:t>
            </a:r>
            <a:endParaRPr lang="es-ES"/>
          </a:p>
        </p:txBody>
      </p:sp>
      <p:sp>
        <p:nvSpPr>
          <p:cNvPr id="174408777" name="Marcador de fecha 2"/>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49879525" name="Marcador de pie de página 3"/>
          <p:cNvSpPr>
            <a:spLocks noGrp="1"/>
          </p:cNvSpPr>
          <p:nvPr>
            <p:ph type="ftr" sz="quarter" idx="11"/>
          </p:nvPr>
        </p:nvSpPr>
        <p:spPr bwMode="auto"/>
        <p:txBody>
          <a:bodyPr/>
          <a:lstStyle/>
          <a:p>
            <a:pPr>
              <a:defRPr/>
            </a:pPr>
            <a:endParaRPr lang="es-ES"/>
          </a:p>
        </p:txBody>
      </p:sp>
      <p:sp>
        <p:nvSpPr>
          <p:cNvPr id="1700186063" name="Marcador de número de diapositiva 4"/>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En blanco">
    <p:spTree>
      <p:nvGrpSpPr>
        <p:cNvPr id="1" name=""/>
        <p:cNvGrpSpPr/>
        <p:nvPr/>
      </p:nvGrpSpPr>
      <p:grpSpPr bwMode="auto">
        <a:xfrm>
          <a:off x="0" y="0"/>
          <a:ext cx="0" cy="0"/>
          <a:chOff x="0" y="0"/>
          <a:chExt cx="0" cy="0"/>
        </a:xfrm>
      </p:grpSpPr>
      <p:sp>
        <p:nvSpPr>
          <p:cNvPr id="1615612521" name="Marcador de fecha 1"/>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1518387585" name="Marcador de pie de página 2"/>
          <p:cNvSpPr>
            <a:spLocks noGrp="1"/>
          </p:cNvSpPr>
          <p:nvPr>
            <p:ph type="ftr" sz="quarter" idx="11"/>
          </p:nvPr>
        </p:nvSpPr>
        <p:spPr bwMode="auto"/>
        <p:txBody>
          <a:bodyPr/>
          <a:lstStyle/>
          <a:p>
            <a:pPr>
              <a:defRPr/>
            </a:pPr>
            <a:endParaRPr lang="es-ES"/>
          </a:p>
        </p:txBody>
      </p:sp>
      <p:sp>
        <p:nvSpPr>
          <p:cNvPr id="453459466" name="Marcador de número de diapositiva 3"/>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ido con título">
    <p:spTree>
      <p:nvGrpSpPr>
        <p:cNvPr id="1" name=""/>
        <p:cNvGrpSpPr/>
        <p:nvPr/>
      </p:nvGrpSpPr>
      <p:grpSpPr bwMode="auto">
        <a:xfrm>
          <a:off x="0" y="0"/>
          <a:ext cx="0" cy="0"/>
          <a:chOff x="0" y="0"/>
          <a:chExt cx="0" cy="0"/>
        </a:xfrm>
      </p:grpSpPr>
      <p:sp>
        <p:nvSpPr>
          <p:cNvPr id="1549236238" name="Título 1"/>
          <p:cNvSpPr>
            <a:spLocks noGrp="1"/>
          </p:cNvSpPr>
          <p:nvPr>
            <p:ph type="title"/>
          </p:nvPr>
        </p:nvSpPr>
        <p:spPr bwMode="auto">
          <a:xfrm>
            <a:off x="839788" y="457200"/>
            <a:ext cx="3932237" cy="1600200"/>
          </a:xfrm>
        </p:spPr>
        <p:txBody>
          <a:bodyPr anchor="b"/>
          <a:lstStyle>
            <a:lvl1pPr>
              <a:defRPr sz="3200"/>
            </a:lvl1pPr>
          </a:lstStyle>
          <a:p>
            <a:pPr>
              <a:defRPr/>
            </a:pPr>
            <a:r>
              <a:rPr lang="es-ES"/>
              <a:t>Haga clic para modificar el estilo de título del patrón</a:t>
            </a:r>
            <a:endParaRPr lang="es-ES"/>
          </a:p>
        </p:txBody>
      </p:sp>
      <p:sp>
        <p:nvSpPr>
          <p:cNvPr id="297726363" name="Marcador de contenido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2047510661" name="Marcador de tex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el estilo de texto del patrón</a:t>
            </a:r>
            <a:endParaRPr/>
          </a:p>
        </p:txBody>
      </p:sp>
      <p:sp>
        <p:nvSpPr>
          <p:cNvPr id="1751827181" name="Marcador de fecha 4"/>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2048893715" name="Marcador de pie de página 5"/>
          <p:cNvSpPr>
            <a:spLocks noGrp="1"/>
          </p:cNvSpPr>
          <p:nvPr>
            <p:ph type="ftr" sz="quarter" idx="11"/>
          </p:nvPr>
        </p:nvSpPr>
        <p:spPr bwMode="auto"/>
        <p:txBody>
          <a:bodyPr/>
          <a:lstStyle/>
          <a:p>
            <a:pPr>
              <a:defRPr/>
            </a:pPr>
            <a:endParaRPr lang="es-ES"/>
          </a:p>
        </p:txBody>
      </p:sp>
      <p:sp>
        <p:nvSpPr>
          <p:cNvPr id="568434802" name="Marcador de número de diapositiva 6"/>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Imagen con título">
    <p:spTree>
      <p:nvGrpSpPr>
        <p:cNvPr id="1" name=""/>
        <p:cNvGrpSpPr/>
        <p:nvPr/>
      </p:nvGrpSpPr>
      <p:grpSpPr bwMode="auto">
        <a:xfrm>
          <a:off x="0" y="0"/>
          <a:ext cx="0" cy="0"/>
          <a:chOff x="0" y="0"/>
          <a:chExt cx="0" cy="0"/>
        </a:xfrm>
      </p:grpSpPr>
      <p:sp>
        <p:nvSpPr>
          <p:cNvPr id="338436921" name="Título 1"/>
          <p:cNvSpPr>
            <a:spLocks noGrp="1"/>
          </p:cNvSpPr>
          <p:nvPr>
            <p:ph type="title"/>
          </p:nvPr>
        </p:nvSpPr>
        <p:spPr bwMode="auto">
          <a:xfrm>
            <a:off x="839788" y="457200"/>
            <a:ext cx="3932237" cy="1600200"/>
          </a:xfrm>
        </p:spPr>
        <p:txBody>
          <a:bodyPr anchor="b"/>
          <a:lstStyle>
            <a:lvl1pPr>
              <a:defRPr sz="3200"/>
            </a:lvl1pPr>
          </a:lstStyle>
          <a:p>
            <a:pPr>
              <a:defRPr/>
            </a:pPr>
            <a:r>
              <a:rPr lang="es-ES"/>
              <a:t>Haga clic para modificar el estilo de título del patrón</a:t>
            </a:r>
            <a:endParaRPr lang="es-ES"/>
          </a:p>
        </p:txBody>
      </p:sp>
      <p:sp>
        <p:nvSpPr>
          <p:cNvPr id="716612717" name="Marcador de posición de imagen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s-ES"/>
              <a:t>Haga clic en el icono para agregar una imagen</a:t>
            </a:r>
            <a:endParaRPr lang="es-ES"/>
          </a:p>
        </p:txBody>
      </p:sp>
      <p:sp>
        <p:nvSpPr>
          <p:cNvPr id="391131734" name="Marcador de texto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s-ES"/>
              <a:t>Haga clic para modificar el estilo de texto del patrón</a:t>
            </a:r>
            <a:endParaRPr/>
          </a:p>
        </p:txBody>
      </p:sp>
      <p:sp>
        <p:nvSpPr>
          <p:cNvPr id="934247692" name="Marcador de fecha 4"/>
          <p:cNvSpPr>
            <a:spLocks noGrp="1"/>
          </p:cNvSpPr>
          <p:nvPr>
            <p:ph type="dt" sz="half" idx="10"/>
          </p:nvPr>
        </p:nvSpPr>
        <p:spPr bwMode="auto"/>
        <p:txBody>
          <a:bodyPr/>
          <a:lstStyle/>
          <a:p>
            <a:pPr>
              <a:defRPr/>
            </a:pPr>
            <a:fld id="{BCC18F51-09EC-435C-A3BA-64A766E099C0}" type="datetimeFigureOut">
              <a:rPr lang="es-ES"/>
              <a:t>30.10.2013</a:t>
            </a:fld>
            <a:endParaRPr lang="es-ES"/>
          </a:p>
        </p:txBody>
      </p:sp>
      <p:sp>
        <p:nvSpPr>
          <p:cNvPr id="1768948535" name="Marcador de pie de página 5"/>
          <p:cNvSpPr>
            <a:spLocks noGrp="1"/>
          </p:cNvSpPr>
          <p:nvPr>
            <p:ph type="ftr" sz="quarter" idx="11"/>
          </p:nvPr>
        </p:nvSpPr>
        <p:spPr bwMode="auto"/>
        <p:txBody>
          <a:bodyPr/>
          <a:lstStyle/>
          <a:p>
            <a:pPr>
              <a:defRPr/>
            </a:pPr>
            <a:endParaRPr lang="es-ES"/>
          </a:p>
        </p:txBody>
      </p:sp>
      <p:sp>
        <p:nvSpPr>
          <p:cNvPr id="985523217" name="Marcador de número de diapositiva 6"/>
          <p:cNvSpPr>
            <a:spLocks noGrp="1"/>
          </p:cNvSpPr>
          <p:nvPr>
            <p:ph type="sldNum" sz="quarter" idx="12"/>
          </p:nvPr>
        </p:nvSpPr>
        <p:spPr bwMode="auto"/>
        <p:txBody>
          <a:bodyPr/>
          <a:lstStyle/>
          <a:p>
            <a:pPr>
              <a:defRPr/>
            </a:pPr>
            <a:fld id="{08395586-F03A-48D1-94DF-16B239DF4FB5}" type="slidenum">
              <a:rPr lang="es-ES"/>
              <a:t>‹#›</a:t>
            </a:fld>
            <a:endParaRPr lang="es-E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395685149" name="Marcador de título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s-ES"/>
              <a:t>Haga clic para modificar el estilo de título del patrón</a:t>
            </a:r>
            <a:endParaRPr lang="es-ES"/>
          </a:p>
        </p:txBody>
      </p:sp>
      <p:sp>
        <p:nvSpPr>
          <p:cNvPr id="1870073354" name="Marcador de texto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ES"/>
          </a:p>
        </p:txBody>
      </p:sp>
      <p:sp>
        <p:nvSpPr>
          <p:cNvPr id="163811039" name="Marcador de fecha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s-ES"/>
              <a:t>30.10.2013</a:t>
            </a:fld>
            <a:endParaRPr lang="es-ES"/>
          </a:p>
        </p:txBody>
      </p:sp>
      <p:sp>
        <p:nvSpPr>
          <p:cNvPr id="638212587" name="Marcador de pie de página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1084527989" name="Marcador de número de diapositiva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s-ES"/>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Colors" Target="../diagrams/colors1.xml" /><Relationship Id="rId6" Type="http://schemas.openxmlformats.org/officeDocument/2006/relationships/diagramLayout" Target="../diagrams/layout1.xml" /><Relationship Id="rId7" Type="http://schemas.openxmlformats.org/officeDocument/2006/relationships/diagramQuickStyle" Target="../diagrams/quickStyle1.xml" /></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microsoft.com/office/2007/relationships/diagramDrawing" Target="../diagrams/drawing2.xml" /><Relationship Id="rId4" Type="http://schemas.openxmlformats.org/officeDocument/2006/relationships/diagramData" Target="../diagrams/data2.xml" /><Relationship Id="rId5" Type="http://schemas.openxmlformats.org/officeDocument/2006/relationships/diagramColors" Target="../diagrams/colors2.xml" /><Relationship Id="rId6" Type="http://schemas.openxmlformats.org/officeDocument/2006/relationships/diagramLayout" Target="../diagrams/layout2.xml" /><Relationship Id="rId7" Type="http://schemas.openxmlformats.org/officeDocument/2006/relationships/diagramQuickStyle" Target="../diagrams/quickStyle2.xml" /></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039367562" name="Título 1"/>
          <p:cNvSpPr>
            <a:spLocks noGrp="1"/>
          </p:cNvSpPr>
          <p:nvPr>
            <p:ph type="ctrTitle"/>
          </p:nvPr>
        </p:nvSpPr>
        <p:spPr bwMode="auto">
          <a:xfrm flipH="0" flipV="0">
            <a:off x="1108807" y="1317747"/>
            <a:ext cx="10043019" cy="2387599"/>
          </a:xfrm>
        </p:spPr>
        <p:txBody>
          <a:bodyPr vertOverflow="overflow" horzOverflow="overflow" vert="horz" wrap="square" lIns="91440" tIns="45720" rIns="91440" bIns="45720" numCol="1" spcCol="0" rtlCol="0" fromWordArt="0" anchor="b" anchorCtr="0" forceAA="0" upright="0" compatLnSpc="0">
            <a:normAutofit fontScale="95000" lnSpcReduction="1000"/>
          </a:bodyPr>
          <a:lstStyle/>
          <a:p>
            <a:pPr>
              <a:defRPr/>
            </a:pPr>
            <a:r>
              <a:rPr lang="es-ES" sz="4500" b="1" i="0" u="none" strike="noStrike" cap="none" spc="0">
                <a:solidFill>
                  <a:schemeClr val="tx1"/>
                </a:solidFill>
                <a:latin typeface="Arial"/>
                <a:ea typeface="Arial"/>
                <a:cs typeface="Arial"/>
              </a:rPr>
              <a:t>Evaluación de </a:t>
            </a:r>
            <a:r>
              <a:rPr lang="es-ES" sz="4500" b="1" i="0" u="none" strike="noStrike" cap="none" spc="0">
                <a:solidFill>
                  <a:schemeClr val="bg2">
                    <a:lumMod val="50000"/>
                  </a:schemeClr>
                </a:solidFill>
                <a:latin typeface="Arial"/>
                <a:ea typeface="Arial"/>
                <a:cs typeface="Arial"/>
              </a:rPr>
              <a:t>Modelos de </a:t>
            </a:r>
            <a:br>
              <a:rPr lang="es-ES" sz="4500" b="1" i="0" u="none" strike="noStrike" cap="none" spc="0">
                <a:solidFill>
                  <a:schemeClr val="bg2">
                    <a:lumMod val="50000"/>
                  </a:schemeClr>
                </a:solidFill>
                <a:latin typeface="Arial"/>
                <a:ea typeface="Arial"/>
                <a:cs typeface="Arial"/>
              </a:rPr>
            </a:br>
            <a:r>
              <a:rPr lang="es-ES" sz="4500" b="1" i="0" u="none" strike="noStrike" cap="none" spc="0">
                <a:solidFill>
                  <a:schemeClr val="bg2">
                    <a:lumMod val="50000"/>
                  </a:schemeClr>
                </a:solidFill>
                <a:latin typeface="Arial"/>
                <a:ea typeface="Arial"/>
                <a:cs typeface="Arial"/>
              </a:rPr>
              <a:t>Lenguaje</a:t>
            </a:r>
            <a:r>
              <a:rPr lang="es-ES" sz="4500" b="1" i="0" u="none" strike="noStrike" cap="none" spc="0">
                <a:solidFill>
                  <a:schemeClr val="tx1"/>
                </a:solidFill>
                <a:latin typeface="Arial"/>
                <a:ea typeface="Arial"/>
                <a:cs typeface="Arial"/>
              </a:rPr>
              <a:t> en la</a:t>
            </a:r>
            <a:r>
              <a:rPr sz="4500" b="1" i="0" u="none" strike="noStrike" cap="none" spc="0">
                <a:solidFill>
                  <a:schemeClr val="tx1"/>
                </a:solidFill>
                <a:latin typeface="Arial"/>
                <a:ea typeface="Arial"/>
                <a:cs typeface="Arial"/>
              </a:rPr>
              <a:t> </a:t>
            </a:r>
            <a:r>
              <a:rPr sz="4500" b="1" i="0" u="none" strike="noStrike" cap="none" spc="0">
                <a:solidFill>
                  <a:schemeClr val="tx1"/>
                </a:solidFill>
                <a:latin typeface="Arial"/>
                <a:ea typeface="Arial"/>
                <a:cs typeface="Arial"/>
              </a:rPr>
              <a:t>c</a:t>
            </a:r>
            <a:r>
              <a:rPr lang="es-ES" sz="4500" b="1" i="0" u="none" strike="noStrike" cap="none" spc="0">
                <a:solidFill>
                  <a:schemeClr val="tx1"/>
                </a:solidFill>
                <a:latin typeface="Arial"/>
                <a:ea typeface="Arial"/>
                <a:cs typeface="Arial"/>
              </a:rPr>
              <a:t>lasificación de </a:t>
            </a:r>
            <a:br>
              <a:rPr sz="4500" b="1" i="0" u="none" strike="noStrike" cap="none" spc="0">
                <a:solidFill>
                  <a:schemeClr val="tx1"/>
                </a:solidFill>
                <a:latin typeface="Arial"/>
                <a:ea typeface="Arial"/>
                <a:cs typeface="Arial"/>
              </a:rPr>
            </a:br>
            <a:r>
              <a:rPr sz="4500" b="1" i="0" u="none" strike="noStrike" cap="none" spc="0">
                <a:solidFill>
                  <a:schemeClr val="tx1"/>
                </a:solidFill>
                <a:latin typeface="Arial"/>
                <a:ea typeface="Arial"/>
                <a:cs typeface="Arial"/>
              </a:rPr>
              <a:t>p</a:t>
            </a:r>
            <a:r>
              <a:rPr lang="es-ES" sz="4500" b="1" i="0" u="none" strike="noStrike" cap="none" spc="0">
                <a:solidFill>
                  <a:schemeClr val="tx1"/>
                </a:solidFill>
                <a:latin typeface="Arial"/>
                <a:ea typeface="Arial"/>
                <a:cs typeface="Arial"/>
              </a:rPr>
              <a:t>roblemas de </a:t>
            </a:r>
            <a:r>
              <a:rPr sz="4500" b="1" i="0" u="none" strike="noStrike" cap="none" spc="0">
                <a:solidFill>
                  <a:schemeClr val="tx1"/>
                </a:solidFill>
                <a:latin typeface="Arial"/>
                <a:ea typeface="Arial"/>
                <a:cs typeface="Arial"/>
              </a:rPr>
              <a:t>M</a:t>
            </a:r>
            <a:r>
              <a:rPr lang="es-ES" sz="4500" b="1" i="0" u="none" strike="noStrike" cap="none" spc="0">
                <a:solidFill>
                  <a:schemeClr val="tx1"/>
                </a:solidFill>
                <a:latin typeface="Arial"/>
                <a:ea typeface="Arial"/>
                <a:cs typeface="Arial"/>
              </a:rPr>
              <a:t>achine Learning</a:t>
            </a:r>
            <a:r>
              <a:rPr sz="4500" b="1" i="0" u="none" strike="noStrike" cap="none" spc="0">
                <a:solidFill>
                  <a:schemeClr val="tx1"/>
                </a:solidFill>
                <a:latin typeface="Arial"/>
                <a:ea typeface="Arial"/>
                <a:cs typeface="Arial"/>
              </a:rPr>
              <a:t>.</a:t>
            </a:r>
            <a:r>
              <a:rPr lang="es-ES" sz="4500" b="1" i="0" u="none" strike="noStrike" cap="none" spc="0">
                <a:solidFill>
                  <a:schemeClr val="tx1"/>
                </a:solidFill>
                <a:latin typeface="Arial"/>
                <a:ea typeface="Arial"/>
                <a:cs typeface="Arial"/>
              </a:rPr>
              <a:t> </a:t>
            </a:r>
            <a:br>
              <a:rPr lang="es-ES" sz="4500" b="1" i="0" u="none" strike="noStrike" cap="none" spc="0">
                <a:solidFill>
                  <a:schemeClr val="tx1"/>
                </a:solidFill>
                <a:latin typeface="Arial"/>
                <a:ea typeface="Arial"/>
                <a:cs typeface="Arial"/>
              </a:rPr>
            </a:br>
            <a:r>
              <a:rPr lang="es-ES" sz="4500" b="1" i="0" u="none" strike="noStrike" cap="none" spc="0">
                <a:solidFill>
                  <a:schemeClr val="tx1"/>
                </a:solidFill>
                <a:latin typeface="Arial"/>
                <a:ea typeface="Arial"/>
                <a:cs typeface="Arial"/>
              </a:rPr>
              <a:t>RAG y Prompt Engineering</a:t>
            </a:r>
            <a:endParaRPr sz="4800" b="1" i="0" u="none" strike="noStrike" cap="none" spc="0">
              <a:solidFill>
                <a:schemeClr val="tx1"/>
              </a:solidFill>
              <a:latin typeface="Arial"/>
              <a:cs typeface="Arial"/>
            </a:endParaRPr>
          </a:p>
        </p:txBody>
      </p:sp>
      <p:sp>
        <p:nvSpPr>
          <p:cNvPr id="1891811411" name="Subtítulo 2"/>
          <p:cNvSpPr>
            <a:spLocks noGrp="1"/>
          </p:cNvSpPr>
          <p:nvPr>
            <p:ph type="subTitle" idx="1"/>
          </p:nvPr>
        </p:nvSpPr>
        <p:spPr bwMode="auto">
          <a:xfrm flipH="0" flipV="0">
            <a:off x="2500922" y="4175980"/>
            <a:ext cx="7258788" cy="1655761"/>
          </a:xfrm>
        </p:spPr>
        <p:txBody>
          <a:bodyPr/>
          <a:lstStyle/>
          <a:p>
            <a:pPr>
              <a:defRPr/>
            </a:pPr>
            <a:r>
              <a:rPr sz="2200">
                <a:solidFill>
                  <a:schemeClr val="bg2">
                    <a:lumMod val="25000"/>
                  </a:schemeClr>
                </a:solidFill>
              </a:rPr>
              <a:t>Lic. Deborah Famadas Rodríguez</a:t>
            </a:r>
            <a:endParaRPr sz="2200">
              <a:solidFill>
                <a:schemeClr val="bg2">
                  <a:lumMod val="25000"/>
                </a:schemeClr>
              </a:solidFill>
            </a:endParaRPr>
          </a:p>
          <a:p>
            <a:pPr>
              <a:defRPr/>
            </a:pPr>
            <a:r>
              <a:rPr sz="2200">
                <a:solidFill>
                  <a:schemeClr val="bg2">
                    <a:lumMod val="25000"/>
                  </a:schemeClr>
                </a:solidFill>
              </a:rPr>
              <a:t>Facultad de Matemática y Computación</a:t>
            </a:r>
            <a:endParaRPr sz="2200">
              <a:solidFill>
                <a:schemeClr val="bg2">
                  <a:lumMod val="25000"/>
                </a:schemeClr>
              </a:solidFill>
            </a:endParaRPr>
          </a:p>
          <a:p>
            <a:pPr>
              <a:defRPr/>
            </a:pPr>
            <a:r>
              <a:rPr sz="2200">
                <a:solidFill>
                  <a:schemeClr val="bg2">
                    <a:lumMod val="25000"/>
                  </a:schemeClr>
                </a:solidFill>
              </a:rPr>
              <a:t>Universidad de la Habana</a:t>
            </a:r>
            <a:endParaRPr lang="es-ES"/>
          </a:p>
        </p:txBody>
      </p:sp>
      <p:pic>
        <p:nvPicPr>
          <p:cNvPr id="423243506" name=""/>
          <p:cNvPicPr>
            <a:picLocks noChangeAspect="1"/>
          </p:cNvPicPr>
          <p:nvPr/>
        </p:nvPicPr>
        <p:blipFill>
          <a:blip r:embed="rId3"/>
          <a:stretch/>
        </p:blipFill>
        <p:spPr bwMode="auto">
          <a:xfrm>
            <a:off x="190499" y="5617307"/>
            <a:ext cx="1333499" cy="1047749"/>
          </a:xfrm>
          <a:prstGeom prst="rect">
            <a:avLst/>
          </a:prstGeom>
        </p:spPr>
      </p:pic>
      <p:pic>
        <p:nvPicPr>
          <p:cNvPr id="1152561912" name=""/>
          <p:cNvPicPr>
            <a:picLocks noChangeAspect="1"/>
          </p:cNvPicPr>
          <p:nvPr/>
        </p:nvPicPr>
        <p:blipFill>
          <a:blip r:embed="rId4"/>
          <a:stretch/>
        </p:blipFill>
        <p:spPr bwMode="auto">
          <a:xfrm>
            <a:off x="10550769" y="5360865"/>
            <a:ext cx="1495424" cy="14001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618433346" name=""/>
          <p:cNvSpPr/>
          <p:nvPr/>
        </p:nvSpPr>
        <p:spPr bwMode="auto">
          <a:xfrm flipH="0" flipV="0">
            <a:off x="471253" y="5609166"/>
            <a:ext cx="2910416" cy="608541"/>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884999040" name=""/>
          <p:cNvSpPr/>
          <p:nvPr/>
        </p:nvSpPr>
        <p:spPr bwMode="auto">
          <a:xfrm flipH="0" flipV="0">
            <a:off x="471253" y="4839980"/>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02816690" name=""/>
          <p:cNvSpPr/>
          <p:nvPr/>
        </p:nvSpPr>
        <p:spPr bwMode="auto">
          <a:xfrm flipH="0" flipV="0">
            <a:off x="471253" y="4049108"/>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067244148" name=""/>
          <p:cNvSpPr/>
          <p:nvPr/>
        </p:nvSpPr>
        <p:spPr bwMode="auto">
          <a:xfrm flipH="0" flipV="0">
            <a:off x="491361" y="3275466"/>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259172745" name=""/>
          <p:cNvSpPr/>
          <p:nvPr/>
        </p:nvSpPr>
        <p:spPr bwMode="auto">
          <a:xfrm flipH="0" flipV="0">
            <a:off x="497712" y="2507720"/>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b="1">
              <a:solidFill>
                <a:schemeClr val="bg1"/>
              </a:solidFill>
            </a:endParaRPr>
          </a:p>
        </p:txBody>
      </p:sp>
      <p:sp>
        <p:nvSpPr>
          <p:cNvPr id="726764590" name=""/>
          <p:cNvSpPr txBox="1"/>
          <p:nvPr/>
        </p:nvSpPr>
        <p:spPr bwMode="auto">
          <a:xfrm flipH="0" flipV="0">
            <a:off x="686403" y="3317047"/>
            <a:ext cx="234143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Simple question</a:t>
            </a:r>
            <a:endParaRPr sz="2200" b="1">
              <a:solidFill>
                <a:schemeClr val="bg1"/>
              </a:solidFill>
            </a:endParaRPr>
          </a:p>
        </p:txBody>
      </p:sp>
      <p:sp>
        <p:nvSpPr>
          <p:cNvPr id="165501530" name=""/>
          <p:cNvSpPr txBox="1"/>
          <p:nvPr/>
        </p:nvSpPr>
        <p:spPr bwMode="auto">
          <a:xfrm flipH="0" flipV="0">
            <a:off x="1053603" y="4109357"/>
            <a:ext cx="1642801"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Zero Shots</a:t>
            </a:r>
            <a:endParaRPr sz="2200" b="1">
              <a:solidFill>
                <a:schemeClr val="bg1"/>
              </a:solidFill>
            </a:endParaRPr>
          </a:p>
        </p:txBody>
      </p:sp>
      <p:sp>
        <p:nvSpPr>
          <p:cNvPr id="147669465" name=""/>
          <p:cNvSpPr txBox="1"/>
          <p:nvPr/>
        </p:nvSpPr>
        <p:spPr bwMode="auto">
          <a:xfrm flipH="0" flipV="0">
            <a:off x="1018300" y="4900229"/>
            <a:ext cx="1580729"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Few Shots</a:t>
            </a:r>
            <a:endParaRPr sz="2200" b="1">
              <a:solidFill>
                <a:schemeClr val="bg1"/>
              </a:solidFill>
            </a:endParaRPr>
          </a:p>
        </p:txBody>
      </p:sp>
      <p:sp>
        <p:nvSpPr>
          <p:cNvPr id="1053754503" name=""/>
          <p:cNvSpPr txBox="1"/>
          <p:nvPr/>
        </p:nvSpPr>
        <p:spPr bwMode="auto">
          <a:xfrm flipH="0" flipV="0">
            <a:off x="504061" y="5657625"/>
            <a:ext cx="257349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Chain of thoughts</a:t>
            </a:r>
            <a:endParaRPr sz="2200" b="1">
              <a:solidFill>
                <a:schemeClr val="bg1"/>
              </a:solidFill>
            </a:endParaRPr>
          </a:p>
        </p:txBody>
      </p:sp>
      <p:sp>
        <p:nvSpPr>
          <p:cNvPr id="1627617957" name=""/>
          <p:cNvSpPr txBox="1"/>
          <p:nvPr/>
        </p:nvSpPr>
        <p:spPr bwMode="auto">
          <a:xfrm flipH="0" flipV="0">
            <a:off x="1164938" y="2567970"/>
            <a:ext cx="1332844"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Baseline</a:t>
            </a:r>
            <a:endParaRPr sz="2200" b="1">
              <a:solidFill>
                <a:schemeClr val="bg1"/>
              </a:solidFill>
            </a:endParaRPr>
          </a:p>
        </p:txBody>
      </p:sp>
      <p:sp>
        <p:nvSpPr>
          <p:cNvPr id="103035038" name=""/>
          <p:cNvSpPr txBox="1"/>
          <p:nvPr/>
        </p:nvSpPr>
        <p:spPr bwMode="auto">
          <a:xfrm flipH="0" flipV="0">
            <a:off x="3784242" y="1767870"/>
            <a:ext cx="2978534"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Gemma 2 9B Instruct</a:t>
            </a:r>
            <a:r>
              <a:rPr lang="es-ES" sz="2200" b="1" i="0" u="none" strike="noStrike" cap="none" spc="0">
                <a:solidFill>
                  <a:schemeClr val="tx1"/>
                </a:solidFill>
                <a:latin typeface="+mn-lt"/>
                <a:ea typeface="+mn-ea"/>
                <a:cs typeface="+mn-cs"/>
              </a:rPr>
              <a:t> </a:t>
            </a:r>
            <a:endParaRPr sz="2200" b="1"/>
          </a:p>
        </p:txBody>
      </p:sp>
      <p:sp>
        <p:nvSpPr>
          <p:cNvPr id="724274647" name=""/>
          <p:cNvSpPr txBox="1"/>
          <p:nvPr/>
        </p:nvSpPr>
        <p:spPr bwMode="auto">
          <a:xfrm flipH="0" flipV="0">
            <a:off x="7289972" y="1767870"/>
            <a:ext cx="1860537"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Qwen2p5</a:t>
            </a:r>
            <a:r>
              <a:rPr sz="2200" b="1" i="0" u="none" strike="noStrike" cap="none" spc="0">
                <a:solidFill>
                  <a:schemeClr val="tx1"/>
                </a:solidFill>
                <a:latin typeface="Arial"/>
                <a:ea typeface="Arial"/>
                <a:cs typeface="Arial"/>
              </a:rPr>
              <a:t> </a:t>
            </a:r>
            <a:r>
              <a:rPr lang="es-ES" sz="2200" b="1" i="0" u="none" strike="noStrike" cap="none" spc="0">
                <a:solidFill>
                  <a:schemeClr val="tx1"/>
                </a:solidFill>
                <a:latin typeface="Arial"/>
                <a:ea typeface="Arial"/>
                <a:cs typeface="Arial"/>
              </a:rPr>
              <a:t>7B</a:t>
            </a:r>
            <a:r>
              <a:rPr lang="es-ES" sz="2200" b="1" i="0" u="none" strike="noStrike" cap="none" spc="0">
                <a:solidFill>
                  <a:schemeClr val="tx1"/>
                </a:solidFill>
                <a:latin typeface="Arial"/>
                <a:ea typeface="Arial"/>
                <a:cs typeface="Arial"/>
              </a:rPr>
              <a:t> </a:t>
            </a:r>
            <a:endParaRPr sz="2200" b="1"/>
          </a:p>
        </p:txBody>
      </p:sp>
      <p:sp>
        <p:nvSpPr>
          <p:cNvPr id="522347037" name=""/>
          <p:cNvSpPr txBox="1"/>
          <p:nvPr/>
        </p:nvSpPr>
        <p:spPr bwMode="auto">
          <a:xfrm flipH="0" flipV="0">
            <a:off x="9654364" y="1767870"/>
            <a:ext cx="1891912"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Llama 3.3 8B</a:t>
            </a:r>
            <a:endParaRPr sz="2200" b="1"/>
          </a:p>
        </p:txBody>
      </p:sp>
      <p:sp>
        <p:nvSpPr>
          <p:cNvPr id="1434106185" name="Title 1"/>
          <p:cNvSpPr>
            <a:spLocks noGrp="1"/>
          </p:cNvSpPr>
          <p:nvPr>
            <p:ph type="title"/>
          </p:nvPr>
        </p:nvSpPr>
        <p:spPr bwMode="auto">
          <a:xfrm>
            <a:off x="785283" y="179916"/>
            <a:ext cx="10515600" cy="1325562"/>
          </a:xfrm>
        </p:spPr>
        <p:txBody>
          <a:bodyPr/>
          <a:lstStyle/>
          <a:p>
            <a:pPr>
              <a:defRPr/>
            </a:pPr>
            <a:r>
              <a:rPr sz="3600"/>
              <a:t>Comparación de las </a:t>
            </a:r>
            <a:r>
              <a:rPr sz="3600" b="1"/>
              <a:t>estrategias de prompting </a:t>
            </a:r>
            <a:r>
              <a:rPr sz="3600"/>
              <a:t>en LLM de tamaño </a:t>
            </a:r>
            <a:r>
              <a:rPr sz="3600" b="1">
                <a:solidFill>
                  <a:srgbClr val="C00000"/>
                </a:solidFill>
              </a:rPr>
              <a:t>pequeño</a:t>
            </a:r>
            <a:r>
              <a:rPr sz="3600" b="1"/>
              <a:t>.</a:t>
            </a:r>
            <a:endParaRPr/>
          </a:p>
        </p:txBody>
      </p:sp>
      <p:sp>
        <p:nvSpPr>
          <p:cNvPr id="808767573" name=""/>
          <p:cNvSpPr txBox="1"/>
          <p:nvPr/>
        </p:nvSpPr>
        <p:spPr bwMode="auto">
          <a:xfrm flipH="0" flipV="0">
            <a:off x="5026321" y="2556179"/>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18</a:t>
            </a:r>
            <a:endParaRPr sz="2200"/>
          </a:p>
        </p:txBody>
      </p:sp>
      <p:cxnSp>
        <p:nvCxnSpPr>
          <p:cNvPr id="1742559558" name=""/>
          <p:cNvCxnSpPr/>
          <p:nvPr/>
        </p:nvCxnSpPr>
        <p:spPr bwMode="auto">
          <a:xfrm flipH="0" flipV="1">
            <a:off x="471253" y="1494895"/>
            <a:ext cx="11396662" cy="0"/>
          </a:xfrm>
          <a:prstGeom prst="line">
            <a:avLst/>
          </a:prstGeom>
          <a:ln w="19049"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735468407" name=""/>
          <p:cNvSpPr txBox="1"/>
          <p:nvPr/>
        </p:nvSpPr>
        <p:spPr bwMode="auto">
          <a:xfrm flipH="0" flipV="0">
            <a:off x="5026321" y="3323925"/>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21</a:t>
            </a:r>
            <a:endParaRPr sz="2200"/>
          </a:p>
        </p:txBody>
      </p:sp>
      <p:sp>
        <p:nvSpPr>
          <p:cNvPr id="352032390" name=""/>
          <p:cNvSpPr txBox="1"/>
          <p:nvPr/>
        </p:nvSpPr>
        <p:spPr bwMode="auto">
          <a:xfrm flipH="0" flipV="0">
            <a:off x="5026321" y="4097567"/>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21</a:t>
            </a:r>
            <a:endParaRPr sz="2200"/>
          </a:p>
        </p:txBody>
      </p:sp>
      <p:sp>
        <p:nvSpPr>
          <p:cNvPr id="822031997" name=""/>
          <p:cNvSpPr txBox="1"/>
          <p:nvPr/>
        </p:nvSpPr>
        <p:spPr bwMode="auto">
          <a:xfrm flipH="0" flipV="0">
            <a:off x="5026321" y="4888438"/>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accent6"/>
                </a:solidFill>
              </a:rPr>
              <a:t>24</a:t>
            </a:r>
            <a:endParaRPr sz="2200"/>
          </a:p>
        </p:txBody>
      </p:sp>
      <p:sp>
        <p:nvSpPr>
          <p:cNvPr id="2139099151" name=""/>
          <p:cNvSpPr txBox="1"/>
          <p:nvPr/>
        </p:nvSpPr>
        <p:spPr bwMode="auto">
          <a:xfrm flipH="0" flipV="0">
            <a:off x="5026321" y="5657625"/>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15</a:t>
            </a:r>
            <a:endParaRPr sz="2200"/>
          </a:p>
        </p:txBody>
      </p:sp>
      <p:sp>
        <p:nvSpPr>
          <p:cNvPr id="762476644" name=""/>
          <p:cNvSpPr txBox="1"/>
          <p:nvPr/>
        </p:nvSpPr>
        <p:spPr bwMode="auto">
          <a:xfrm flipH="0" flipV="0">
            <a:off x="7973052" y="2573866"/>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16</a:t>
            </a:r>
            <a:endParaRPr sz="2200"/>
          </a:p>
        </p:txBody>
      </p:sp>
      <p:sp>
        <p:nvSpPr>
          <p:cNvPr id="1938006773" name=""/>
          <p:cNvSpPr txBox="1"/>
          <p:nvPr/>
        </p:nvSpPr>
        <p:spPr bwMode="auto">
          <a:xfrm flipH="0" flipV="0">
            <a:off x="7973052" y="334161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21</a:t>
            </a:r>
            <a:endParaRPr sz="2200"/>
          </a:p>
        </p:txBody>
      </p:sp>
      <p:sp>
        <p:nvSpPr>
          <p:cNvPr id="1696949500" name=""/>
          <p:cNvSpPr txBox="1"/>
          <p:nvPr/>
        </p:nvSpPr>
        <p:spPr bwMode="auto">
          <a:xfrm flipH="0" flipV="0">
            <a:off x="7973052" y="411525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16</a:t>
            </a:r>
            <a:endParaRPr sz="2200"/>
          </a:p>
        </p:txBody>
      </p:sp>
      <p:sp>
        <p:nvSpPr>
          <p:cNvPr id="612050648" name=""/>
          <p:cNvSpPr txBox="1"/>
          <p:nvPr/>
        </p:nvSpPr>
        <p:spPr bwMode="auto">
          <a:xfrm flipH="0" flipV="0">
            <a:off x="7973052" y="4906126"/>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19</a:t>
            </a:r>
            <a:endParaRPr sz="2200"/>
          </a:p>
        </p:txBody>
      </p:sp>
      <p:sp>
        <p:nvSpPr>
          <p:cNvPr id="642339046" name=""/>
          <p:cNvSpPr txBox="1"/>
          <p:nvPr/>
        </p:nvSpPr>
        <p:spPr bwMode="auto">
          <a:xfrm flipH="0" flipV="0">
            <a:off x="7973052" y="567531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19</a:t>
            </a:r>
            <a:endParaRPr sz="2200"/>
          </a:p>
        </p:txBody>
      </p:sp>
      <p:sp>
        <p:nvSpPr>
          <p:cNvPr id="807617977" name=""/>
          <p:cNvSpPr txBox="1"/>
          <p:nvPr/>
        </p:nvSpPr>
        <p:spPr bwMode="auto">
          <a:xfrm flipH="0" flipV="0">
            <a:off x="10440555" y="259397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16</a:t>
            </a:r>
            <a:endParaRPr sz="2200"/>
          </a:p>
        </p:txBody>
      </p:sp>
      <p:sp>
        <p:nvSpPr>
          <p:cNvPr id="112409804" name=""/>
          <p:cNvSpPr txBox="1"/>
          <p:nvPr/>
        </p:nvSpPr>
        <p:spPr bwMode="auto">
          <a:xfrm flipH="0" flipV="0">
            <a:off x="10440555" y="3361720"/>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16</a:t>
            </a:r>
            <a:endParaRPr sz="2200"/>
          </a:p>
        </p:txBody>
      </p:sp>
      <p:sp>
        <p:nvSpPr>
          <p:cNvPr id="1141309676" name=""/>
          <p:cNvSpPr txBox="1"/>
          <p:nvPr/>
        </p:nvSpPr>
        <p:spPr bwMode="auto">
          <a:xfrm flipH="0" flipV="0">
            <a:off x="10440555" y="413536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20</a:t>
            </a:r>
            <a:endParaRPr sz="2200"/>
          </a:p>
        </p:txBody>
      </p:sp>
      <p:sp>
        <p:nvSpPr>
          <p:cNvPr id="1631901454" name=""/>
          <p:cNvSpPr txBox="1"/>
          <p:nvPr/>
        </p:nvSpPr>
        <p:spPr bwMode="auto">
          <a:xfrm flipH="0" flipV="0">
            <a:off x="10440555" y="492623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21</a:t>
            </a:r>
            <a:endParaRPr sz="2200"/>
          </a:p>
        </p:txBody>
      </p:sp>
      <p:sp>
        <p:nvSpPr>
          <p:cNvPr id="99839437" name=""/>
          <p:cNvSpPr txBox="1"/>
          <p:nvPr/>
        </p:nvSpPr>
        <p:spPr bwMode="auto">
          <a:xfrm flipH="0" flipV="0">
            <a:off x="10440555" y="5695420"/>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rgbClr val="FF0000"/>
                </a:solidFill>
              </a:rPr>
              <a:t>14</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678847634" name=""/>
          <p:cNvSpPr/>
          <p:nvPr/>
        </p:nvSpPr>
        <p:spPr bwMode="auto">
          <a:xfrm flipH="0" flipV="0">
            <a:off x="471253" y="5609166"/>
            <a:ext cx="2910416" cy="608541"/>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11314422" name=""/>
          <p:cNvSpPr/>
          <p:nvPr/>
        </p:nvSpPr>
        <p:spPr bwMode="auto">
          <a:xfrm flipH="0" flipV="0">
            <a:off x="471253" y="4839980"/>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028885091" name=""/>
          <p:cNvSpPr/>
          <p:nvPr/>
        </p:nvSpPr>
        <p:spPr bwMode="auto">
          <a:xfrm flipH="0" flipV="0">
            <a:off x="471253" y="4049108"/>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032938814" name=""/>
          <p:cNvSpPr/>
          <p:nvPr/>
        </p:nvSpPr>
        <p:spPr bwMode="auto">
          <a:xfrm flipH="0" flipV="0">
            <a:off x="491361" y="3275466"/>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035768342" name=""/>
          <p:cNvSpPr/>
          <p:nvPr/>
        </p:nvSpPr>
        <p:spPr bwMode="auto">
          <a:xfrm flipH="0" flipV="0">
            <a:off x="497712" y="2507720"/>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b="1">
              <a:solidFill>
                <a:schemeClr val="bg1"/>
              </a:solidFill>
            </a:endParaRPr>
          </a:p>
        </p:txBody>
      </p:sp>
      <p:sp>
        <p:nvSpPr>
          <p:cNvPr id="1830693773" name=""/>
          <p:cNvSpPr txBox="1"/>
          <p:nvPr/>
        </p:nvSpPr>
        <p:spPr bwMode="auto">
          <a:xfrm flipH="0" flipV="0">
            <a:off x="686403" y="3317047"/>
            <a:ext cx="234143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Simple question</a:t>
            </a:r>
            <a:endParaRPr sz="2200" b="1">
              <a:solidFill>
                <a:schemeClr val="bg1"/>
              </a:solidFill>
            </a:endParaRPr>
          </a:p>
        </p:txBody>
      </p:sp>
      <p:sp>
        <p:nvSpPr>
          <p:cNvPr id="762921745" name=""/>
          <p:cNvSpPr txBox="1"/>
          <p:nvPr/>
        </p:nvSpPr>
        <p:spPr bwMode="auto">
          <a:xfrm flipH="0" flipV="0">
            <a:off x="1053603" y="4109357"/>
            <a:ext cx="1642801"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Zero Shots</a:t>
            </a:r>
            <a:endParaRPr sz="2200" b="1">
              <a:solidFill>
                <a:schemeClr val="bg1"/>
              </a:solidFill>
            </a:endParaRPr>
          </a:p>
        </p:txBody>
      </p:sp>
      <p:sp>
        <p:nvSpPr>
          <p:cNvPr id="439777908" name=""/>
          <p:cNvSpPr txBox="1"/>
          <p:nvPr/>
        </p:nvSpPr>
        <p:spPr bwMode="auto">
          <a:xfrm flipH="0" flipV="0">
            <a:off x="1018300" y="4900229"/>
            <a:ext cx="1580729"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Few Shots</a:t>
            </a:r>
            <a:endParaRPr sz="2200" b="1">
              <a:solidFill>
                <a:schemeClr val="bg1"/>
              </a:solidFill>
            </a:endParaRPr>
          </a:p>
        </p:txBody>
      </p:sp>
      <p:sp>
        <p:nvSpPr>
          <p:cNvPr id="281709302" name=""/>
          <p:cNvSpPr txBox="1"/>
          <p:nvPr/>
        </p:nvSpPr>
        <p:spPr bwMode="auto">
          <a:xfrm flipH="0" flipV="0">
            <a:off x="504061" y="5657625"/>
            <a:ext cx="257349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Chain of thoughts</a:t>
            </a:r>
            <a:endParaRPr sz="2200" b="1">
              <a:solidFill>
                <a:schemeClr val="bg1"/>
              </a:solidFill>
            </a:endParaRPr>
          </a:p>
        </p:txBody>
      </p:sp>
      <p:sp>
        <p:nvSpPr>
          <p:cNvPr id="51943215" name=""/>
          <p:cNvSpPr txBox="1"/>
          <p:nvPr/>
        </p:nvSpPr>
        <p:spPr bwMode="auto">
          <a:xfrm flipH="0" flipV="0">
            <a:off x="1164938" y="2567970"/>
            <a:ext cx="1332844"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Baseline</a:t>
            </a:r>
            <a:endParaRPr sz="2200" b="1">
              <a:solidFill>
                <a:schemeClr val="bg1"/>
              </a:solidFill>
            </a:endParaRPr>
          </a:p>
        </p:txBody>
      </p:sp>
      <p:sp>
        <p:nvSpPr>
          <p:cNvPr id="2047608876" name=""/>
          <p:cNvSpPr txBox="1"/>
          <p:nvPr/>
        </p:nvSpPr>
        <p:spPr bwMode="auto">
          <a:xfrm flipH="0" flipV="0">
            <a:off x="3651951" y="1767870"/>
            <a:ext cx="3149475"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Llama 3.3 70B Instruct</a:t>
            </a:r>
            <a:r>
              <a:rPr lang="es-ES" sz="2200" b="1" i="0" u="none" strike="noStrike" cap="none" spc="0">
                <a:solidFill>
                  <a:schemeClr val="tx1"/>
                </a:solidFill>
                <a:latin typeface="Arial"/>
                <a:ea typeface="Arial"/>
                <a:cs typeface="Arial"/>
              </a:rPr>
              <a:t> </a:t>
            </a:r>
            <a:endParaRPr sz="2200" b="1"/>
          </a:p>
        </p:txBody>
      </p:sp>
      <p:sp>
        <p:nvSpPr>
          <p:cNvPr id="870488789" name=""/>
          <p:cNvSpPr txBox="1"/>
          <p:nvPr/>
        </p:nvSpPr>
        <p:spPr bwMode="auto">
          <a:xfrm flipH="0" flipV="0">
            <a:off x="6801426" y="1767870"/>
            <a:ext cx="29318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Mixtral 8x7B Instruct</a:t>
            </a:r>
            <a:endParaRPr sz="2200" b="1"/>
          </a:p>
        </p:txBody>
      </p:sp>
      <p:sp>
        <p:nvSpPr>
          <p:cNvPr id="1637068979" name=""/>
          <p:cNvSpPr txBox="1"/>
          <p:nvPr/>
        </p:nvSpPr>
        <p:spPr bwMode="auto">
          <a:xfrm flipH="0" flipV="0">
            <a:off x="9813114" y="1767870"/>
            <a:ext cx="2357260"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Qwen3-30B-A3B</a:t>
            </a:r>
            <a:endParaRPr sz="2200" b="1"/>
          </a:p>
        </p:txBody>
      </p:sp>
      <p:sp>
        <p:nvSpPr>
          <p:cNvPr id="781386192" name="Title 1"/>
          <p:cNvSpPr>
            <a:spLocks noGrp="1"/>
          </p:cNvSpPr>
          <p:nvPr>
            <p:ph type="title"/>
          </p:nvPr>
        </p:nvSpPr>
        <p:spPr bwMode="auto">
          <a:xfrm>
            <a:off x="785283" y="179916"/>
            <a:ext cx="10515600" cy="1325562"/>
          </a:xfrm>
        </p:spPr>
        <p:txBody>
          <a:bodyPr/>
          <a:lstStyle/>
          <a:p>
            <a:pPr>
              <a:defRPr/>
            </a:pPr>
            <a:r>
              <a:rPr sz="3600"/>
              <a:t>Comparación de las </a:t>
            </a:r>
            <a:r>
              <a:rPr sz="3600" b="1"/>
              <a:t>estrategias de prompting </a:t>
            </a:r>
            <a:r>
              <a:rPr sz="3600"/>
              <a:t>en LLM de tamaño </a:t>
            </a:r>
            <a:r>
              <a:rPr sz="3600" b="1">
                <a:solidFill>
                  <a:srgbClr val="C00000"/>
                </a:solidFill>
              </a:rPr>
              <a:t>medio</a:t>
            </a:r>
            <a:r>
              <a:rPr sz="3600" b="1"/>
              <a:t>.</a:t>
            </a:r>
            <a:endParaRPr/>
          </a:p>
        </p:txBody>
      </p:sp>
      <p:sp>
        <p:nvSpPr>
          <p:cNvPr id="362599601" name=""/>
          <p:cNvSpPr txBox="1"/>
          <p:nvPr/>
        </p:nvSpPr>
        <p:spPr bwMode="auto">
          <a:xfrm flipH="0" flipV="0">
            <a:off x="5026321" y="2556179"/>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17</a:t>
            </a:r>
            <a:endParaRPr sz="2200"/>
          </a:p>
        </p:txBody>
      </p:sp>
      <p:cxnSp>
        <p:nvCxnSpPr>
          <p:cNvPr id="1052482355" name=""/>
          <p:cNvCxnSpPr/>
          <p:nvPr/>
        </p:nvCxnSpPr>
        <p:spPr bwMode="auto">
          <a:xfrm flipH="0" flipV="1">
            <a:off x="471253" y="1494895"/>
            <a:ext cx="11396662" cy="0"/>
          </a:xfrm>
          <a:prstGeom prst="line">
            <a:avLst/>
          </a:prstGeom>
          <a:ln w="19049"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898048491" name=""/>
          <p:cNvSpPr txBox="1"/>
          <p:nvPr/>
        </p:nvSpPr>
        <p:spPr bwMode="auto">
          <a:xfrm flipH="0" flipV="0">
            <a:off x="5026321" y="3323925"/>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20</a:t>
            </a:r>
            <a:endParaRPr sz="2200"/>
          </a:p>
        </p:txBody>
      </p:sp>
      <p:sp>
        <p:nvSpPr>
          <p:cNvPr id="317354859" name=""/>
          <p:cNvSpPr txBox="1"/>
          <p:nvPr/>
        </p:nvSpPr>
        <p:spPr bwMode="auto">
          <a:xfrm flipH="0" flipV="0">
            <a:off x="5026321" y="4097567"/>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22</a:t>
            </a:r>
            <a:endParaRPr sz="2200"/>
          </a:p>
        </p:txBody>
      </p:sp>
      <p:sp>
        <p:nvSpPr>
          <p:cNvPr id="525906510" name=""/>
          <p:cNvSpPr txBox="1"/>
          <p:nvPr/>
        </p:nvSpPr>
        <p:spPr bwMode="auto">
          <a:xfrm flipH="0" flipV="0">
            <a:off x="5026321" y="4888438"/>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0">
                <a:solidFill>
                  <a:schemeClr val="tx1"/>
                </a:solidFill>
              </a:rPr>
              <a:t>21</a:t>
            </a:r>
            <a:endParaRPr sz="2200" b="0">
              <a:solidFill>
                <a:schemeClr val="tx1"/>
              </a:solidFill>
            </a:endParaRPr>
          </a:p>
        </p:txBody>
      </p:sp>
      <p:sp>
        <p:nvSpPr>
          <p:cNvPr id="551617019" name=""/>
          <p:cNvSpPr txBox="1"/>
          <p:nvPr/>
        </p:nvSpPr>
        <p:spPr bwMode="auto">
          <a:xfrm flipH="0" flipV="0">
            <a:off x="5026321" y="5657625"/>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20</a:t>
            </a:r>
            <a:endParaRPr sz="2200"/>
          </a:p>
        </p:txBody>
      </p:sp>
      <p:sp>
        <p:nvSpPr>
          <p:cNvPr id="340105116" name=""/>
          <p:cNvSpPr txBox="1"/>
          <p:nvPr/>
        </p:nvSpPr>
        <p:spPr bwMode="auto">
          <a:xfrm flipH="0" flipV="0">
            <a:off x="7973052" y="2573866"/>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17</a:t>
            </a:r>
            <a:endParaRPr sz="2200"/>
          </a:p>
        </p:txBody>
      </p:sp>
      <p:sp>
        <p:nvSpPr>
          <p:cNvPr id="1773170532" name=""/>
          <p:cNvSpPr txBox="1"/>
          <p:nvPr/>
        </p:nvSpPr>
        <p:spPr bwMode="auto">
          <a:xfrm flipH="0" flipV="0">
            <a:off x="7973052" y="334161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18</a:t>
            </a:r>
            <a:endParaRPr sz="2200"/>
          </a:p>
        </p:txBody>
      </p:sp>
      <p:sp>
        <p:nvSpPr>
          <p:cNvPr id="447311111" name=""/>
          <p:cNvSpPr txBox="1"/>
          <p:nvPr/>
        </p:nvSpPr>
        <p:spPr bwMode="auto">
          <a:xfrm flipH="0" flipV="0">
            <a:off x="7973052" y="411525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21</a:t>
            </a:r>
            <a:endParaRPr sz="2200"/>
          </a:p>
        </p:txBody>
      </p:sp>
      <p:sp>
        <p:nvSpPr>
          <p:cNvPr id="1678364345" name=""/>
          <p:cNvSpPr txBox="1"/>
          <p:nvPr/>
        </p:nvSpPr>
        <p:spPr bwMode="auto">
          <a:xfrm flipH="0" flipV="0">
            <a:off x="7973052" y="4906126"/>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20</a:t>
            </a:r>
            <a:endParaRPr sz="2200"/>
          </a:p>
        </p:txBody>
      </p:sp>
      <p:sp>
        <p:nvSpPr>
          <p:cNvPr id="113330704" name=""/>
          <p:cNvSpPr txBox="1"/>
          <p:nvPr/>
        </p:nvSpPr>
        <p:spPr bwMode="auto">
          <a:xfrm flipH="0" flipV="0">
            <a:off x="7973052" y="567531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rgbClr val="FF0000"/>
                </a:solidFill>
              </a:rPr>
              <a:t>15</a:t>
            </a:r>
            <a:endParaRPr sz="2200"/>
          </a:p>
        </p:txBody>
      </p:sp>
      <p:sp>
        <p:nvSpPr>
          <p:cNvPr id="917021770" name=""/>
          <p:cNvSpPr txBox="1"/>
          <p:nvPr/>
        </p:nvSpPr>
        <p:spPr bwMode="auto">
          <a:xfrm flipH="0" flipV="0">
            <a:off x="10440555" y="259397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17</a:t>
            </a:r>
            <a:endParaRPr sz="2200"/>
          </a:p>
        </p:txBody>
      </p:sp>
      <p:sp>
        <p:nvSpPr>
          <p:cNvPr id="2228795" name=""/>
          <p:cNvSpPr txBox="1"/>
          <p:nvPr/>
        </p:nvSpPr>
        <p:spPr bwMode="auto">
          <a:xfrm flipH="0" flipV="0">
            <a:off x="10440555" y="3361720"/>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22</a:t>
            </a:r>
            <a:endParaRPr sz="2200"/>
          </a:p>
        </p:txBody>
      </p:sp>
      <p:sp>
        <p:nvSpPr>
          <p:cNvPr id="982231265" name=""/>
          <p:cNvSpPr txBox="1"/>
          <p:nvPr/>
        </p:nvSpPr>
        <p:spPr bwMode="auto">
          <a:xfrm flipH="0" flipV="0">
            <a:off x="10440555" y="413536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accent6"/>
                </a:solidFill>
              </a:rPr>
              <a:t>25</a:t>
            </a:r>
            <a:endParaRPr sz="2200" b="1">
              <a:solidFill>
                <a:schemeClr val="accent6"/>
              </a:solidFill>
            </a:endParaRPr>
          </a:p>
        </p:txBody>
      </p:sp>
      <p:sp>
        <p:nvSpPr>
          <p:cNvPr id="1148984112" name=""/>
          <p:cNvSpPr txBox="1"/>
          <p:nvPr/>
        </p:nvSpPr>
        <p:spPr bwMode="auto">
          <a:xfrm flipH="0" flipV="0">
            <a:off x="10440555" y="492623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21</a:t>
            </a:r>
            <a:endParaRPr sz="2200"/>
          </a:p>
        </p:txBody>
      </p:sp>
      <p:sp>
        <p:nvSpPr>
          <p:cNvPr id="130153652" name=""/>
          <p:cNvSpPr txBox="1"/>
          <p:nvPr/>
        </p:nvSpPr>
        <p:spPr bwMode="auto">
          <a:xfrm flipH="0" flipV="0">
            <a:off x="10440555" y="567531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0">
                <a:solidFill>
                  <a:schemeClr val="tx1"/>
                </a:solidFill>
              </a:rPr>
              <a:t>23</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648095345" name=""/>
          <p:cNvSpPr/>
          <p:nvPr/>
        </p:nvSpPr>
        <p:spPr bwMode="auto">
          <a:xfrm flipH="0" flipV="0">
            <a:off x="471253" y="5609166"/>
            <a:ext cx="2910416" cy="608541"/>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005587307" name=""/>
          <p:cNvSpPr/>
          <p:nvPr/>
        </p:nvSpPr>
        <p:spPr bwMode="auto">
          <a:xfrm flipH="0" flipV="0">
            <a:off x="471253" y="4839980"/>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255331343" name=""/>
          <p:cNvSpPr/>
          <p:nvPr/>
        </p:nvSpPr>
        <p:spPr bwMode="auto">
          <a:xfrm flipH="0" flipV="0">
            <a:off x="471253" y="4049108"/>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361839129" name=""/>
          <p:cNvSpPr/>
          <p:nvPr/>
        </p:nvSpPr>
        <p:spPr bwMode="auto">
          <a:xfrm flipH="0" flipV="0">
            <a:off x="491361" y="3275466"/>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a:p>
        </p:txBody>
      </p:sp>
      <p:sp>
        <p:nvSpPr>
          <p:cNvPr id="1314968460" name=""/>
          <p:cNvSpPr/>
          <p:nvPr/>
        </p:nvSpPr>
        <p:spPr bwMode="auto">
          <a:xfrm flipH="0" flipV="0">
            <a:off x="497712" y="2507720"/>
            <a:ext cx="2910415" cy="608540"/>
          </a:xfrm>
          <a:prstGeom prst="flowChartAlternateProcess">
            <a:avLst/>
          </a:prstGeom>
          <a:solidFill>
            <a:srgbClr val="C00000">
              <a:alpha val="60999"/>
            </a:srgbClr>
          </a:solidFill>
          <a:ln w="57150" cap="flat" cmpd="sng" algn="ctr">
            <a:solidFill>
              <a:srgbClr val="C00000">
                <a:alpha val="60999"/>
              </a:srgb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sz="1400" b="1">
              <a:solidFill>
                <a:schemeClr val="bg1"/>
              </a:solidFill>
            </a:endParaRPr>
          </a:p>
        </p:txBody>
      </p:sp>
      <p:sp>
        <p:nvSpPr>
          <p:cNvPr id="1418493223" name=""/>
          <p:cNvSpPr txBox="1"/>
          <p:nvPr/>
        </p:nvSpPr>
        <p:spPr bwMode="auto">
          <a:xfrm flipH="0" flipV="0">
            <a:off x="686403" y="3317047"/>
            <a:ext cx="234143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Simple question</a:t>
            </a:r>
            <a:endParaRPr sz="2200" b="1">
              <a:solidFill>
                <a:schemeClr val="bg1"/>
              </a:solidFill>
            </a:endParaRPr>
          </a:p>
        </p:txBody>
      </p:sp>
      <p:sp>
        <p:nvSpPr>
          <p:cNvPr id="1411699910" name=""/>
          <p:cNvSpPr txBox="1"/>
          <p:nvPr/>
        </p:nvSpPr>
        <p:spPr bwMode="auto">
          <a:xfrm flipH="0" flipV="0">
            <a:off x="1053603" y="4109357"/>
            <a:ext cx="1642801"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Zero Shots</a:t>
            </a:r>
            <a:endParaRPr sz="2200" b="1">
              <a:solidFill>
                <a:schemeClr val="bg1"/>
              </a:solidFill>
            </a:endParaRPr>
          </a:p>
        </p:txBody>
      </p:sp>
      <p:sp>
        <p:nvSpPr>
          <p:cNvPr id="1413577000" name=""/>
          <p:cNvSpPr txBox="1"/>
          <p:nvPr/>
        </p:nvSpPr>
        <p:spPr bwMode="auto">
          <a:xfrm flipH="0" flipV="0">
            <a:off x="1018300" y="4900229"/>
            <a:ext cx="1580729"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Few Shots</a:t>
            </a:r>
            <a:endParaRPr sz="2200" b="1">
              <a:solidFill>
                <a:schemeClr val="bg1"/>
              </a:solidFill>
            </a:endParaRPr>
          </a:p>
        </p:txBody>
      </p:sp>
      <p:sp>
        <p:nvSpPr>
          <p:cNvPr id="1899666504" name=""/>
          <p:cNvSpPr txBox="1"/>
          <p:nvPr/>
        </p:nvSpPr>
        <p:spPr bwMode="auto">
          <a:xfrm flipH="0" flipV="0">
            <a:off x="504061" y="5657625"/>
            <a:ext cx="257349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Chain of thoughts</a:t>
            </a:r>
            <a:endParaRPr sz="2200" b="1">
              <a:solidFill>
                <a:schemeClr val="bg1"/>
              </a:solidFill>
            </a:endParaRPr>
          </a:p>
        </p:txBody>
      </p:sp>
      <p:sp>
        <p:nvSpPr>
          <p:cNvPr id="1635621789" name=""/>
          <p:cNvSpPr txBox="1"/>
          <p:nvPr/>
        </p:nvSpPr>
        <p:spPr bwMode="auto">
          <a:xfrm flipH="0" flipV="0">
            <a:off x="1164938" y="2567970"/>
            <a:ext cx="1332844"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bg1"/>
                </a:solidFill>
              </a:rPr>
              <a:t>Baseline</a:t>
            </a:r>
            <a:endParaRPr sz="2200" b="1">
              <a:solidFill>
                <a:schemeClr val="bg1"/>
              </a:solidFill>
            </a:endParaRPr>
          </a:p>
        </p:txBody>
      </p:sp>
      <p:sp>
        <p:nvSpPr>
          <p:cNvPr id="1149578695" name=""/>
          <p:cNvSpPr txBox="1"/>
          <p:nvPr/>
        </p:nvSpPr>
        <p:spPr bwMode="auto">
          <a:xfrm flipH="0" flipV="0">
            <a:off x="3665180" y="1767870"/>
            <a:ext cx="201647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DeepSeek_V3</a:t>
            </a:r>
            <a:r>
              <a:rPr lang="es-ES" sz="2200" b="1" i="0" u="none" strike="noStrike" cap="none" spc="0">
                <a:solidFill>
                  <a:schemeClr val="tx1"/>
                </a:solidFill>
                <a:latin typeface="Arial"/>
                <a:ea typeface="Arial"/>
                <a:cs typeface="Arial"/>
              </a:rPr>
              <a:t> </a:t>
            </a:r>
            <a:endParaRPr sz="2200" b="1"/>
          </a:p>
        </p:txBody>
      </p:sp>
      <p:sp>
        <p:nvSpPr>
          <p:cNvPr id="1478529018" name=""/>
          <p:cNvSpPr txBox="1"/>
          <p:nvPr/>
        </p:nvSpPr>
        <p:spPr bwMode="auto">
          <a:xfrm flipH="0" flipV="0">
            <a:off x="5768618" y="1767870"/>
            <a:ext cx="3599543"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Llama-v3p1-405B-Instruct</a:t>
            </a:r>
            <a:r>
              <a:rPr lang="es-ES" sz="2200" b="1" i="0" u="none" strike="noStrike" cap="none" spc="0">
                <a:solidFill>
                  <a:schemeClr val="tx1"/>
                </a:solidFill>
                <a:latin typeface="Arial"/>
                <a:ea typeface="Arial"/>
                <a:cs typeface="Arial"/>
              </a:rPr>
              <a:t> </a:t>
            </a:r>
            <a:endParaRPr sz="2200" b="1"/>
          </a:p>
        </p:txBody>
      </p:sp>
      <p:sp>
        <p:nvSpPr>
          <p:cNvPr id="1126851832" name=""/>
          <p:cNvSpPr txBox="1"/>
          <p:nvPr/>
        </p:nvSpPr>
        <p:spPr bwMode="auto">
          <a:xfrm flipH="0" flipV="0">
            <a:off x="9368161" y="1767870"/>
            <a:ext cx="2668037"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es-ES" sz="2200" b="1" i="0" u="none" strike="noStrike" cap="none" spc="0">
                <a:solidFill>
                  <a:schemeClr val="tx1"/>
                </a:solidFill>
                <a:latin typeface="Arial"/>
                <a:ea typeface="Arial"/>
                <a:cs typeface="Arial"/>
              </a:rPr>
              <a:t>Qwen3-235B-A22B</a:t>
            </a:r>
            <a:endParaRPr sz="2200" b="1"/>
          </a:p>
        </p:txBody>
      </p:sp>
      <p:sp>
        <p:nvSpPr>
          <p:cNvPr id="1521862301" name="Title 1"/>
          <p:cNvSpPr>
            <a:spLocks noGrp="1"/>
          </p:cNvSpPr>
          <p:nvPr>
            <p:ph type="title"/>
          </p:nvPr>
        </p:nvSpPr>
        <p:spPr bwMode="auto">
          <a:xfrm>
            <a:off x="785283" y="179916"/>
            <a:ext cx="10515600" cy="1325562"/>
          </a:xfrm>
        </p:spPr>
        <p:txBody>
          <a:bodyPr/>
          <a:lstStyle/>
          <a:p>
            <a:pPr>
              <a:defRPr/>
            </a:pPr>
            <a:r>
              <a:rPr sz="3600"/>
              <a:t>Comparación de las </a:t>
            </a:r>
            <a:r>
              <a:rPr sz="3600" b="1"/>
              <a:t>estrategias de prompting </a:t>
            </a:r>
            <a:r>
              <a:rPr sz="3600"/>
              <a:t>en LLM de tamaño </a:t>
            </a:r>
            <a:r>
              <a:rPr sz="3600" b="1">
                <a:solidFill>
                  <a:srgbClr val="C00000"/>
                </a:solidFill>
              </a:rPr>
              <a:t>grande</a:t>
            </a:r>
            <a:r>
              <a:rPr sz="3600" b="1"/>
              <a:t>.</a:t>
            </a:r>
            <a:endParaRPr/>
          </a:p>
        </p:txBody>
      </p:sp>
      <p:sp>
        <p:nvSpPr>
          <p:cNvPr id="4915334" name=""/>
          <p:cNvSpPr txBox="1"/>
          <p:nvPr/>
        </p:nvSpPr>
        <p:spPr bwMode="auto">
          <a:xfrm flipH="0" flipV="0">
            <a:off x="4629447" y="2556179"/>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23</a:t>
            </a:r>
            <a:endParaRPr sz="2200"/>
          </a:p>
        </p:txBody>
      </p:sp>
      <p:cxnSp>
        <p:nvCxnSpPr>
          <p:cNvPr id="543439641" name=""/>
          <p:cNvCxnSpPr/>
          <p:nvPr/>
        </p:nvCxnSpPr>
        <p:spPr bwMode="auto">
          <a:xfrm flipH="0" flipV="1">
            <a:off x="471253" y="1494895"/>
            <a:ext cx="11396662" cy="0"/>
          </a:xfrm>
          <a:prstGeom prst="line">
            <a:avLst/>
          </a:prstGeom>
          <a:ln w="19049"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929539614" name=""/>
          <p:cNvSpPr txBox="1"/>
          <p:nvPr/>
        </p:nvSpPr>
        <p:spPr bwMode="auto">
          <a:xfrm flipH="0" flipV="0">
            <a:off x="4629447" y="3323925"/>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24</a:t>
            </a:r>
            <a:endParaRPr sz="2200"/>
          </a:p>
        </p:txBody>
      </p:sp>
      <p:sp>
        <p:nvSpPr>
          <p:cNvPr id="2060026674" name=""/>
          <p:cNvSpPr txBox="1"/>
          <p:nvPr/>
        </p:nvSpPr>
        <p:spPr bwMode="auto">
          <a:xfrm flipH="0" flipV="0">
            <a:off x="4629447" y="4097567"/>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23</a:t>
            </a:r>
            <a:endParaRPr sz="2200"/>
          </a:p>
        </p:txBody>
      </p:sp>
      <p:sp>
        <p:nvSpPr>
          <p:cNvPr id="256109197" name=""/>
          <p:cNvSpPr txBox="1"/>
          <p:nvPr/>
        </p:nvSpPr>
        <p:spPr bwMode="auto">
          <a:xfrm flipH="0" flipV="0">
            <a:off x="4629447" y="4888438"/>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0">
                <a:solidFill>
                  <a:schemeClr val="tx1"/>
                </a:solidFill>
              </a:rPr>
              <a:t>23</a:t>
            </a:r>
            <a:endParaRPr sz="2200" b="0">
              <a:solidFill>
                <a:schemeClr val="tx1"/>
              </a:solidFill>
            </a:endParaRPr>
          </a:p>
        </p:txBody>
      </p:sp>
      <p:sp>
        <p:nvSpPr>
          <p:cNvPr id="1344521" name=""/>
          <p:cNvSpPr txBox="1"/>
          <p:nvPr/>
        </p:nvSpPr>
        <p:spPr bwMode="auto">
          <a:xfrm flipH="0" flipV="0">
            <a:off x="4629447" y="5657625"/>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chemeClr val="accent6"/>
                </a:solidFill>
              </a:rPr>
              <a:t>26</a:t>
            </a:r>
            <a:endParaRPr sz="2200" b="1">
              <a:solidFill>
                <a:schemeClr val="accent6"/>
              </a:solidFill>
            </a:endParaRPr>
          </a:p>
        </p:txBody>
      </p:sp>
      <p:sp>
        <p:nvSpPr>
          <p:cNvPr id="722336820" name=""/>
          <p:cNvSpPr txBox="1"/>
          <p:nvPr/>
        </p:nvSpPr>
        <p:spPr bwMode="auto">
          <a:xfrm flipH="0" flipV="0">
            <a:off x="7576177" y="2573866"/>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20</a:t>
            </a:r>
            <a:endParaRPr sz="2200"/>
          </a:p>
        </p:txBody>
      </p:sp>
      <p:sp>
        <p:nvSpPr>
          <p:cNvPr id="380481401" name=""/>
          <p:cNvSpPr txBox="1"/>
          <p:nvPr/>
        </p:nvSpPr>
        <p:spPr bwMode="auto">
          <a:xfrm flipH="0" flipV="0">
            <a:off x="7576177" y="334161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22</a:t>
            </a:r>
            <a:endParaRPr sz="2200"/>
          </a:p>
        </p:txBody>
      </p:sp>
      <p:sp>
        <p:nvSpPr>
          <p:cNvPr id="1808892221" name=""/>
          <p:cNvSpPr txBox="1"/>
          <p:nvPr/>
        </p:nvSpPr>
        <p:spPr bwMode="auto">
          <a:xfrm flipH="0" flipV="0">
            <a:off x="7576177" y="411525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22</a:t>
            </a:r>
            <a:endParaRPr sz="2200"/>
          </a:p>
        </p:txBody>
      </p:sp>
      <p:sp>
        <p:nvSpPr>
          <p:cNvPr id="994060539" name=""/>
          <p:cNvSpPr txBox="1"/>
          <p:nvPr/>
        </p:nvSpPr>
        <p:spPr bwMode="auto">
          <a:xfrm flipH="0" flipV="0">
            <a:off x="7576177" y="4906126"/>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1">
                <a:solidFill>
                  <a:srgbClr val="FF0000"/>
                </a:solidFill>
              </a:rPr>
              <a:t>18</a:t>
            </a:r>
            <a:endParaRPr sz="2200" b="1">
              <a:solidFill>
                <a:srgbClr val="FF0000"/>
              </a:solidFill>
            </a:endParaRPr>
          </a:p>
        </p:txBody>
      </p:sp>
      <p:sp>
        <p:nvSpPr>
          <p:cNvPr id="827306099" name=""/>
          <p:cNvSpPr txBox="1"/>
          <p:nvPr/>
        </p:nvSpPr>
        <p:spPr bwMode="auto">
          <a:xfrm flipH="0" flipV="0">
            <a:off x="7576177" y="567531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23</a:t>
            </a:r>
            <a:endParaRPr sz="2200"/>
          </a:p>
        </p:txBody>
      </p:sp>
      <p:sp>
        <p:nvSpPr>
          <p:cNvPr id="255350164" name=""/>
          <p:cNvSpPr txBox="1"/>
          <p:nvPr/>
        </p:nvSpPr>
        <p:spPr bwMode="auto">
          <a:xfrm flipH="0" flipV="0">
            <a:off x="10043681" y="259397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21</a:t>
            </a:r>
            <a:endParaRPr sz="2200"/>
          </a:p>
        </p:txBody>
      </p:sp>
      <p:sp>
        <p:nvSpPr>
          <p:cNvPr id="128308189" name=""/>
          <p:cNvSpPr txBox="1"/>
          <p:nvPr/>
        </p:nvSpPr>
        <p:spPr bwMode="auto">
          <a:xfrm flipH="0" flipV="0">
            <a:off x="10043681" y="3361720"/>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23</a:t>
            </a:r>
            <a:endParaRPr sz="2200"/>
          </a:p>
        </p:txBody>
      </p:sp>
      <p:sp>
        <p:nvSpPr>
          <p:cNvPr id="284282029" name=""/>
          <p:cNvSpPr txBox="1"/>
          <p:nvPr/>
        </p:nvSpPr>
        <p:spPr bwMode="auto">
          <a:xfrm flipH="0" flipV="0">
            <a:off x="10043681" y="4135362"/>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20</a:t>
            </a:r>
            <a:endParaRPr sz="2200"/>
          </a:p>
        </p:txBody>
      </p:sp>
      <p:sp>
        <p:nvSpPr>
          <p:cNvPr id="1125654158" name=""/>
          <p:cNvSpPr txBox="1"/>
          <p:nvPr/>
        </p:nvSpPr>
        <p:spPr bwMode="auto">
          <a:xfrm flipH="0" flipV="0">
            <a:off x="10043681" y="4926234"/>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a:t>19</a:t>
            </a:r>
            <a:endParaRPr sz="2200"/>
          </a:p>
        </p:txBody>
      </p:sp>
      <p:sp>
        <p:nvSpPr>
          <p:cNvPr id="1000626018" name=""/>
          <p:cNvSpPr txBox="1"/>
          <p:nvPr/>
        </p:nvSpPr>
        <p:spPr bwMode="auto">
          <a:xfrm flipH="0" flipV="0">
            <a:off x="10043681" y="5695420"/>
            <a:ext cx="494376" cy="42707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sz="2200" b="0">
                <a:solidFill>
                  <a:schemeClr val="tx1"/>
                </a:solidFill>
              </a:rPr>
              <a:t>23</a:t>
            </a:r>
            <a:endParaRPr sz="2200" b="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pic>
        <p:nvPicPr>
          <p:cNvPr id="732411623" name=""/>
          <p:cNvPicPr>
            <a:picLocks noChangeAspect="1"/>
          </p:cNvPicPr>
          <p:nvPr/>
        </p:nvPicPr>
        <p:blipFill>
          <a:blip r:embed="rId3"/>
          <a:srcRect l="0" t="0" r="0" b="22888"/>
          <a:stretch/>
        </p:blipFill>
        <p:spPr bwMode="auto">
          <a:xfrm flipH="0" flipV="0">
            <a:off x="155158" y="1441978"/>
            <a:ext cx="11620153" cy="4325724"/>
          </a:xfrm>
          <a:prstGeom prst="rect">
            <a:avLst/>
          </a:prstGeom>
        </p:spPr>
      </p:pic>
      <p:sp>
        <p:nvSpPr>
          <p:cNvPr id="97661789" name="Title 1"/>
          <p:cNvSpPr>
            <a:spLocks noGrp="1"/>
          </p:cNvSpPr>
          <p:nvPr>
            <p:ph type="title"/>
          </p:nvPr>
        </p:nvSpPr>
        <p:spPr bwMode="auto">
          <a:xfrm>
            <a:off x="785282" y="179915"/>
            <a:ext cx="10515600" cy="1325562"/>
          </a:xfrm>
        </p:spPr>
        <p:txBody>
          <a:bodyPr/>
          <a:lstStyle/>
          <a:p>
            <a:pPr>
              <a:defRPr/>
            </a:pPr>
            <a:r>
              <a:rPr sz="3600" b="0" i="0" u="none" strike="noStrike" cap="none" spc="0">
                <a:solidFill>
                  <a:schemeClr val="tx1"/>
                </a:solidFill>
                <a:latin typeface="Arial"/>
                <a:ea typeface="Arial"/>
                <a:cs typeface="Arial"/>
              </a:rPr>
              <a:t>Porcentaje de </a:t>
            </a:r>
            <a:r>
              <a:rPr sz="3600" b="1" i="0" u="none" strike="noStrike" cap="none" spc="0">
                <a:solidFill>
                  <a:srgbClr val="92D050"/>
                </a:solidFill>
                <a:latin typeface="Arial"/>
                <a:ea typeface="Arial"/>
                <a:cs typeface="Arial"/>
              </a:rPr>
              <a:t>aciertos </a:t>
            </a:r>
            <a:r>
              <a:rPr sz="3600" b="0" i="0" u="none" strike="noStrike" cap="none" spc="0">
                <a:solidFill>
                  <a:schemeClr val="tx1"/>
                </a:solidFill>
                <a:latin typeface="Arial"/>
                <a:ea typeface="Arial"/>
                <a:cs typeface="Arial"/>
              </a:rPr>
              <a:t>por </a:t>
            </a:r>
            <a:r>
              <a:rPr sz="3600" b="1" i="0" u="none" strike="noStrike" cap="none" spc="0">
                <a:solidFill>
                  <a:schemeClr val="tx1"/>
                </a:solidFill>
                <a:latin typeface="Arial"/>
                <a:ea typeface="Arial"/>
                <a:cs typeface="Arial"/>
              </a:rPr>
              <a:t>modelo </a:t>
            </a:r>
            <a:r>
              <a:rPr sz="3600" b="0" i="0" u="none" strike="noStrike" cap="none" spc="0">
                <a:solidFill>
                  <a:schemeClr val="tx1"/>
                </a:solidFill>
                <a:latin typeface="Arial"/>
                <a:ea typeface="Arial"/>
                <a:cs typeface="Arial"/>
              </a:rPr>
              <a:t>con respecto a un total de </a:t>
            </a:r>
            <a:r>
              <a:rPr sz="3600" b="1" i="0" u="none" strike="noStrike" cap="none" spc="0">
                <a:solidFill>
                  <a:schemeClr val="tx1"/>
                </a:solidFill>
                <a:latin typeface="Arial"/>
                <a:ea typeface="Arial"/>
                <a:cs typeface="Arial"/>
              </a:rPr>
              <a:t>30 preguntas</a:t>
            </a:r>
            <a:r>
              <a:rPr sz="3600" b="0" i="0" u="none" strike="noStrike" cap="none" spc="0">
                <a:solidFill>
                  <a:schemeClr val="tx1"/>
                </a:solidFill>
                <a:latin typeface="Arial"/>
                <a:ea typeface="Arial"/>
                <a:cs typeface="Arial"/>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pic>
        <p:nvPicPr>
          <p:cNvPr id="865661470" name=""/>
          <p:cNvPicPr>
            <a:picLocks noChangeAspect="1"/>
          </p:cNvPicPr>
          <p:nvPr/>
        </p:nvPicPr>
        <p:blipFill>
          <a:blip r:embed="rId3"/>
          <a:srcRect l="0" t="13412" r="0" b="0"/>
          <a:stretch/>
        </p:blipFill>
        <p:spPr bwMode="auto">
          <a:xfrm flipH="0" flipV="0">
            <a:off x="1009649" y="1505478"/>
            <a:ext cx="10172700" cy="5294841"/>
          </a:xfrm>
          <a:prstGeom prst="rect">
            <a:avLst/>
          </a:prstGeom>
        </p:spPr>
      </p:pic>
      <p:sp>
        <p:nvSpPr>
          <p:cNvPr id="1871741074" name="Title 1"/>
          <p:cNvSpPr>
            <a:spLocks noGrp="1"/>
          </p:cNvSpPr>
          <p:nvPr>
            <p:ph type="title"/>
          </p:nvPr>
        </p:nvSpPr>
        <p:spPr bwMode="auto">
          <a:xfrm>
            <a:off x="785282" y="179915"/>
            <a:ext cx="10515600" cy="1325562"/>
          </a:xfrm>
        </p:spPr>
        <p:txBody>
          <a:bodyPr/>
          <a:lstStyle/>
          <a:p>
            <a:pPr>
              <a:defRPr/>
            </a:pPr>
            <a:r>
              <a:rPr sz="3600" b="0" i="0" u="none" strike="noStrike" cap="none" spc="0">
                <a:solidFill>
                  <a:schemeClr val="tx1"/>
                </a:solidFill>
                <a:latin typeface="Arial"/>
                <a:ea typeface="Arial"/>
                <a:cs typeface="Arial"/>
              </a:rPr>
              <a:t>Porcentaje por </a:t>
            </a:r>
            <a:r>
              <a:rPr sz="3600" b="1" i="0" u="none" strike="noStrike" cap="none" spc="0">
                <a:solidFill>
                  <a:schemeClr val="tx1"/>
                </a:solidFill>
                <a:latin typeface="Arial"/>
                <a:ea typeface="Arial"/>
                <a:cs typeface="Arial"/>
              </a:rPr>
              <a:t>estrategias</a:t>
            </a:r>
            <a:endParaRPr/>
          </a:p>
        </p:txBody>
      </p:sp>
      <p:pic>
        <p:nvPicPr>
          <p:cNvPr id="355807835" name=""/>
          <p:cNvPicPr>
            <a:picLocks noChangeAspect="1"/>
          </p:cNvPicPr>
          <p:nvPr/>
        </p:nvPicPr>
        <p:blipFill>
          <a:blip r:embed="rId4"/>
          <a:stretch/>
        </p:blipFill>
        <p:spPr bwMode="auto">
          <a:xfrm>
            <a:off x="8715374" y="5943070"/>
            <a:ext cx="2466974" cy="857250"/>
          </a:xfrm>
          <a:prstGeom prst="rect">
            <a:avLst/>
          </a:prstGeom>
        </p:spPr>
      </p:pic>
      <p:pic>
        <p:nvPicPr>
          <p:cNvPr id="414631876" name=""/>
          <p:cNvPicPr>
            <a:picLocks noChangeAspect="1"/>
          </p:cNvPicPr>
          <p:nvPr/>
        </p:nvPicPr>
        <p:blipFill>
          <a:blip r:embed="rId4"/>
          <a:stretch/>
        </p:blipFill>
        <p:spPr bwMode="auto">
          <a:xfrm>
            <a:off x="4722812" y="5943070"/>
            <a:ext cx="2466974" cy="857250"/>
          </a:xfrm>
          <a:prstGeom prst="rect">
            <a:avLst/>
          </a:prstGeom>
        </p:spPr>
      </p:pic>
      <p:pic>
        <p:nvPicPr>
          <p:cNvPr id="1605977252" name=""/>
          <p:cNvPicPr>
            <a:picLocks noChangeAspect="1"/>
          </p:cNvPicPr>
          <p:nvPr/>
        </p:nvPicPr>
        <p:blipFill>
          <a:blip r:embed="rId4"/>
          <a:stretch/>
        </p:blipFill>
        <p:spPr bwMode="auto">
          <a:xfrm>
            <a:off x="1009649" y="5943070"/>
            <a:ext cx="2466974" cy="857250"/>
          </a:xfrm>
          <a:prstGeom prst="rect">
            <a:avLst/>
          </a:prstGeom>
        </p:spPr>
      </p:pic>
      <p:pic>
        <p:nvPicPr>
          <p:cNvPr id="804750289" name=""/>
          <p:cNvPicPr>
            <a:picLocks noChangeAspect="1"/>
          </p:cNvPicPr>
          <p:nvPr/>
        </p:nvPicPr>
        <p:blipFill>
          <a:blip r:embed="rId4"/>
          <a:stretch/>
        </p:blipFill>
        <p:spPr bwMode="auto">
          <a:xfrm flipH="0" flipV="0">
            <a:off x="3055937" y="5447770"/>
            <a:ext cx="1959270" cy="672041"/>
          </a:xfrm>
          <a:prstGeom prst="rect">
            <a:avLst/>
          </a:prstGeom>
        </p:spPr>
      </p:pic>
      <p:pic>
        <p:nvPicPr>
          <p:cNvPr id="1004080535" name=""/>
          <p:cNvPicPr>
            <a:picLocks noChangeAspect="1"/>
          </p:cNvPicPr>
          <p:nvPr/>
        </p:nvPicPr>
        <p:blipFill>
          <a:blip r:embed="rId4"/>
          <a:stretch/>
        </p:blipFill>
        <p:spPr bwMode="auto">
          <a:xfrm>
            <a:off x="6746875" y="5355166"/>
            <a:ext cx="2466974" cy="85725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377255343" name="Title 1"/>
          <p:cNvSpPr>
            <a:spLocks noGrp="1"/>
          </p:cNvSpPr>
          <p:nvPr>
            <p:ph type="title"/>
          </p:nvPr>
        </p:nvSpPr>
        <p:spPr bwMode="auto">
          <a:xfrm>
            <a:off x="838199" y="-5291"/>
            <a:ext cx="10515600" cy="1325562"/>
          </a:xfrm>
        </p:spPr>
        <p:txBody>
          <a:bodyPr/>
          <a:lstStyle/>
          <a:p>
            <a:pPr>
              <a:defRPr/>
            </a:pPr>
            <a:r>
              <a:rPr sz="4800"/>
              <a:t>Análisis </a:t>
            </a:r>
            <a:r>
              <a:rPr sz="4800">
                <a:solidFill>
                  <a:srgbClr val="FF0000"/>
                </a:solidFill>
              </a:rPr>
              <a:t>cualitativo </a:t>
            </a:r>
            <a:r>
              <a:rPr sz="4800"/>
              <a:t>del razonamiento</a:t>
            </a:r>
            <a:endParaRPr sz="4800"/>
          </a:p>
        </p:txBody>
      </p:sp>
      <p:pic>
        <p:nvPicPr>
          <p:cNvPr id="625693680" name=""/>
          <p:cNvPicPr>
            <a:picLocks noChangeAspect="1"/>
          </p:cNvPicPr>
          <p:nvPr/>
        </p:nvPicPr>
        <p:blipFill>
          <a:blip r:embed="rId3"/>
          <a:srcRect l="0" t="16915" r="0" b="23177"/>
          <a:stretch/>
        </p:blipFill>
        <p:spPr bwMode="auto">
          <a:xfrm flipH="0" flipV="0">
            <a:off x="1830089" y="1490869"/>
            <a:ext cx="8531819" cy="525945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pic>
        <p:nvPicPr>
          <p:cNvPr id="1806237757" name=""/>
          <p:cNvPicPr>
            <a:picLocks noChangeAspect="1"/>
          </p:cNvPicPr>
          <p:nvPr/>
        </p:nvPicPr>
        <p:blipFill>
          <a:blip r:embed="rId3"/>
          <a:srcRect l="0" t="14237" r="0" b="8188"/>
          <a:stretch/>
        </p:blipFill>
        <p:spPr bwMode="auto">
          <a:xfrm flipH="0" flipV="0">
            <a:off x="1035325" y="96630"/>
            <a:ext cx="9346956" cy="646148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675344857" name="Marcador de contenido 2"/>
          <p:cNvSpPr>
            <a:spLocks noGrp="1"/>
          </p:cNvSpPr>
          <p:nvPr>
            <p:ph idx="1"/>
          </p:nvPr>
        </p:nvSpPr>
        <p:spPr bwMode="auto">
          <a:xfrm flipH="0" flipV="0">
            <a:off x="838199" y="593586"/>
            <a:ext cx="10515600" cy="5894456"/>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es-ES" sz="3600" b="0" i="0" u="none" strike="noStrike" cap="none" spc="0">
                <a:solidFill>
                  <a:schemeClr val="tx1"/>
                </a:solidFill>
                <a:latin typeface="Arial"/>
                <a:ea typeface="Arial"/>
                <a:cs typeface="Arial"/>
              </a:rPr>
              <a:t>Si era un problema de </a:t>
            </a:r>
            <a:r>
              <a:rPr lang="es-ES" sz="3600" b="0" i="0" u="none" strike="noStrike" cap="none" spc="0">
                <a:solidFill>
                  <a:srgbClr val="FF0000"/>
                </a:solidFill>
                <a:latin typeface="Arial"/>
                <a:ea typeface="Arial"/>
                <a:cs typeface="Arial"/>
              </a:rPr>
              <a:t>clasificación</a:t>
            </a:r>
            <a:r>
              <a:rPr lang="es-ES" sz="3600" b="0" i="0" u="none" strike="noStrike" cap="none" spc="0">
                <a:solidFill>
                  <a:schemeClr val="tx1"/>
                </a:solidFill>
                <a:latin typeface="Arial"/>
                <a:ea typeface="Arial"/>
                <a:cs typeface="Arial"/>
              </a:rPr>
              <a:t>, mencionó la presencia de categorías predefinidas o la necesidad de a</a:t>
            </a:r>
            <a:r>
              <a:rPr lang="es-ES" sz="3600" b="0" i="0" u="none" strike="noStrike" cap="none" spc="0">
                <a:solidFill>
                  <a:schemeClr val="accent6"/>
                </a:solidFill>
                <a:latin typeface="Arial"/>
                <a:ea typeface="Arial"/>
                <a:cs typeface="Arial"/>
              </a:rPr>
              <a:t>signar etiquetas</a:t>
            </a:r>
            <a:r>
              <a:rPr lang="es-ES" sz="3600" b="0" i="0" u="none" strike="noStrike" cap="none" spc="0">
                <a:solidFill>
                  <a:schemeClr val="tx1"/>
                </a:solidFill>
                <a:latin typeface="Arial"/>
                <a:ea typeface="Arial"/>
                <a:cs typeface="Arial"/>
              </a:rPr>
              <a:t>.</a:t>
            </a:r>
            <a:endParaRPr lang="es-ES" sz="3600" b="0" i="0" u="none" strike="noStrike" cap="none" spc="0">
              <a:solidFill>
                <a:schemeClr val="tx1"/>
              </a:solidFill>
              <a:latin typeface="Arial"/>
              <a:ea typeface="Arial"/>
              <a:cs typeface="Arial"/>
            </a:endParaRPr>
          </a:p>
          <a:p>
            <a:pPr marL="0" indent="0">
              <a:buFont typeface="Arial"/>
              <a:buNone/>
              <a:defRPr/>
            </a:pPr>
            <a:endParaRPr lang="es-ES" sz="3600" b="0" i="0" u="none" strike="noStrike" cap="none" spc="0">
              <a:solidFill>
                <a:schemeClr val="tx1"/>
              </a:solidFill>
              <a:latin typeface="Arial"/>
              <a:cs typeface="Arial"/>
            </a:endParaRPr>
          </a:p>
          <a:p>
            <a:pPr marL="0" indent="0">
              <a:buFont typeface="Arial"/>
              <a:buNone/>
              <a:defRPr/>
            </a:pPr>
            <a:r>
              <a:rPr lang="es-ES" sz="3600" b="0" i="0" u="none" strike="noStrike" cap="none" spc="0">
                <a:solidFill>
                  <a:schemeClr val="tx1"/>
                </a:solidFill>
                <a:latin typeface="Arial"/>
                <a:ea typeface="Arial"/>
                <a:cs typeface="Arial"/>
              </a:rPr>
              <a:t>Si era de </a:t>
            </a:r>
            <a:r>
              <a:rPr lang="es-ES" sz="3600" b="0" i="0" u="none" strike="noStrike" cap="none" spc="0">
                <a:solidFill>
                  <a:srgbClr val="FF0000"/>
                </a:solidFill>
                <a:latin typeface="Arial"/>
                <a:ea typeface="Arial"/>
                <a:cs typeface="Arial"/>
              </a:rPr>
              <a:t>regresión</a:t>
            </a:r>
            <a:r>
              <a:rPr lang="es-ES" sz="3600" b="0" i="0" u="none" strike="noStrike" cap="none" spc="0">
                <a:solidFill>
                  <a:schemeClr val="tx1"/>
                </a:solidFill>
                <a:latin typeface="Arial"/>
                <a:ea typeface="Arial"/>
                <a:cs typeface="Arial"/>
              </a:rPr>
              <a:t>, destacó que se trataba de </a:t>
            </a:r>
            <a:r>
              <a:rPr lang="es-ES" sz="3600" b="0" i="0" u="none" strike="noStrike" cap="none" spc="0">
                <a:solidFill>
                  <a:srgbClr val="0070C0"/>
                </a:solidFill>
                <a:latin typeface="Arial"/>
                <a:ea typeface="Arial"/>
                <a:cs typeface="Arial"/>
              </a:rPr>
              <a:t>predecir un valor numérico continuo</a:t>
            </a:r>
            <a:r>
              <a:rPr lang="es-ES" sz="3600" b="0" i="0" u="none" strike="noStrike" cap="none" spc="0">
                <a:solidFill>
                  <a:schemeClr val="tx1"/>
                </a:solidFill>
                <a:latin typeface="Arial"/>
                <a:ea typeface="Arial"/>
                <a:cs typeface="Arial"/>
              </a:rPr>
              <a:t>.</a:t>
            </a:r>
            <a:endParaRPr lang="es-ES" sz="3600" b="0" i="0" u="none" strike="noStrike" cap="none" spc="0">
              <a:solidFill>
                <a:schemeClr val="tx1"/>
              </a:solidFill>
              <a:latin typeface="Arial"/>
              <a:ea typeface="Arial"/>
              <a:cs typeface="Arial"/>
            </a:endParaRPr>
          </a:p>
          <a:p>
            <a:pPr marL="0" indent="0">
              <a:buFont typeface="Arial"/>
              <a:buNone/>
              <a:defRPr/>
            </a:pPr>
            <a:endParaRPr lang="es-ES" sz="3600" b="0" i="0" u="none" strike="noStrike" cap="none" spc="0">
              <a:solidFill>
                <a:schemeClr val="tx1"/>
              </a:solidFill>
              <a:latin typeface="Arial"/>
              <a:cs typeface="Arial"/>
            </a:endParaRPr>
          </a:p>
          <a:p>
            <a:pPr marL="0" indent="0">
              <a:buFont typeface="Arial"/>
              <a:buNone/>
              <a:defRPr/>
            </a:pPr>
            <a:r>
              <a:rPr lang="es-ES" sz="3600" b="0" i="0" u="none" strike="noStrike" cap="none" spc="0">
                <a:solidFill>
                  <a:schemeClr val="tx1"/>
                </a:solidFill>
                <a:latin typeface="Arial"/>
                <a:ea typeface="Arial"/>
                <a:cs typeface="Arial"/>
              </a:rPr>
              <a:t>Si era de </a:t>
            </a:r>
            <a:r>
              <a:rPr lang="es-ES" sz="3600" b="0" i="0" u="none" strike="noStrike" cap="none" spc="0">
                <a:solidFill>
                  <a:srgbClr val="FF0000"/>
                </a:solidFill>
                <a:latin typeface="Arial"/>
                <a:ea typeface="Arial"/>
                <a:cs typeface="Arial"/>
              </a:rPr>
              <a:t>clustering</a:t>
            </a:r>
            <a:r>
              <a:rPr lang="es-ES" sz="3600" b="0" i="0" u="none" strike="noStrike" cap="none" spc="0">
                <a:solidFill>
                  <a:schemeClr val="tx1"/>
                </a:solidFill>
                <a:latin typeface="Arial"/>
                <a:ea typeface="Arial"/>
                <a:cs typeface="Arial"/>
              </a:rPr>
              <a:t>, indicó que no hay etiqueta objetivo y que el objetivo es </a:t>
            </a:r>
            <a:r>
              <a:rPr lang="es-ES" sz="3600" b="0" i="0" u="none" strike="noStrike" cap="none" spc="0">
                <a:solidFill>
                  <a:schemeClr val="accent2">
                    <a:lumMod val="75000"/>
                  </a:schemeClr>
                </a:solidFill>
                <a:latin typeface="Arial"/>
                <a:ea typeface="Arial"/>
                <a:cs typeface="Arial"/>
              </a:rPr>
              <a:t>encontrar agrupaciones</a:t>
            </a:r>
            <a:r>
              <a:rPr lang="es-ES" sz="3600" b="0" i="0" u="none" strike="noStrike" cap="none" spc="0">
                <a:solidFill>
                  <a:schemeClr val="tx1"/>
                </a:solidFill>
                <a:latin typeface="Arial"/>
                <a:ea typeface="Arial"/>
                <a:cs typeface="Arial"/>
              </a:rPr>
              <a:t> o patrones inherentes.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69917727" name="Título 1"/>
          <p:cNvSpPr>
            <a:spLocks noGrp="1"/>
          </p:cNvSpPr>
          <p:nvPr>
            <p:ph type="title"/>
          </p:nvPr>
        </p:nvSpPr>
        <p:spPr bwMode="auto"/>
        <p:txBody>
          <a:bodyPr/>
          <a:lstStyle/>
          <a:p>
            <a:pPr>
              <a:defRPr/>
            </a:pPr>
            <a:r>
              <a:rPr lang="es-ES" sz="4400" b="0" i="0" u="none" strike="noStrike" cap="none" spc="0">
                <a:solidFill>
                  <a:srgbClr val="C00000"/>
                </a:solidFill>
                <a:latin typeface="Arial"/>
                <a:ea typeface="Arial"/>
                <a:cs typeface="Arial"/>
              </a:rPr>
              <a:t>Errores </a:t>
            </a:r>
            <a:r>
              <a:rPr lang="es-ES" sz="4400" b="0" i="0" u="none" strike="noStrike" cap="none" spc="0">
                <a:solidFill>
                  <a:schemeClr val="tx1"/>
                </a:solidFill>
                <a:latin typeface="Arial"/>
                <a:ea typeface="Arial"/>
                <a:cs typeface="Arial"/>
              </a:rPr>
              <a:t>sistemáticos en el razonamiento</a:t>
            </a:r>
            <a:endParaRPr/>
          </a:p>
        </p:txBody>
      </p:sp>
      <p:pic>
        <p:nvPicPr>
          <p:cNvPr id="560459235" name=""/>
          <p:cNvPicPr>
            <a:picLocks noChangeAspect="1"/>
          </p:cNvPicPr>
          <p:nvPr/>
        </p:nvPicPr>
        <p:blipFill>
          <a:blip r:embed="rId3"/>
          <a:srcRect l="0" t="23096" r="0" b="20030"/>
          <a:stretch/>
        </p:blipFill>
        <p:spPr bwMode="auto">
          <a:xfrm flipH="0" flipV="0">
            <a:off x="3609547" y="1763671"/>
            <a:ext cx="5120072" cy="2436363"/>
          </a:xfrm>
          <a:prstGeom prst="rect">
            <a:avLst/>
          </a:prstGeom>
        </p:spPr>
      </p:pic>
      <p:sp>
        <p:nvSpPr>
          <p:cNvPr id="871300668" name=""/>
          <p:cNvSpPr/>
          <p:nvPr/>
        </p:nvSpPr>
        <p:spPr bwMode="auto">
          <a:xfrm flipH="0" flipV="0">
            <a:off x="10068751" y="2387312"/>
            <a:ext cx="1402290" cy="1375832"/>
          </a:xfrm>
          <a:prstGeom prst="ellipse">
            <a:avLst/>
          </a:prstGeom>
          <a:solidFill>
            <a:srgbClr val="C00000">
              <a:alpha val="60999"/>
            </a:srgbClr>
          </a:solidFill>
          <a:ln w="12700" cap="flat" cmpd="sng" algn="ctr">
            <a:solidFill>
              <a:srgbClr val="C00000">
                <a:alpha val="52999"/>
              </a:srgbClr>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430669517" name=""/>
          <p:cNvSpPr/>
          <p:nvPr/>
        </p:nvSpPr>
        <p:spPr bwMode="auto">
          <a:xfrm>
            <a:off x="10425264" y="2387312"/>
            <a:ext cx="692143" cy="1189079"/>
          </a:xfrm>
          <a:prstGeom prst="rect">
            <a:avLst/>
          </a:prstGeom>
          <a:noFill/>
          <a:ln>
            <a:noFill/>
          </a:ln>
        </p:spPr>
        <p:txBody>
          <a:bodyPr rot="0" spcFirstLastPara="0" vertOverflow="overflow" horzOverflow="overflow" vert="horz" wrap="none" lIns="91440" tIns="45720" rIns="91440" bIns="45720" numCol="1" spcCol="0" rtlCol="0" fromWordArt="0" anchor="t" anchorCtr="0" forceAA="0" upright="0" compatLnSpc="1">
            <a:prstTxWarp prst="textNoShape"/>
            <a:spAutoFit/>
          </a:bodyPr>
          <a:p>
            <a:pPr algn="ctr">
              <a:defRPr/>
            </a:pPr>
            <a:r>
              <a:rPr sz="7200" b="1">
                <a:ln>
                  <a:noFill/>
                </a:ln>
                <a:gradFill>
                  <a:gsLst>
                    <a:gs pos="96000">
                      <a:srgbClr val="FFFFFF"/>
                    </a:gs>
                    <a:gs pos="99000">
                      <a:schemeClr val="bg1"/>
                    </a:gs>
                    <a:gs pos="99000">
                      <a:schemeClr val="accent1"/>
                    </a:gs>
                  </a:gsLst>
                  <a:lin ang="5400000" scaled="1"/>
                </a:gradFill>
              </a:rPr>
              <a:t>1</a:t>
            </a:r>
            <a:endParaRPr sz="7200" b="1">
              <a:ln>
                <a:noFill/>
              </a:ln>
              <a:gradFill>
                <a:gsLst>
                  <a:gs pos="0">
                    <a:schemeClr val="accent5">
                      <a:lumMod val="75000"/>
                    </a:schemeClr>
                  </a:gs>
                  <a:gs pos="100000">
                    <a:schemeClr val="accent1"/>
                  </a:gs>
                </a:gsLst>
                <a:lin ang="5400000" scaled="1"/>
              </a:gradFill>
            </a:endParaRPr>
          </a:p>
        </p:txBody>
      </p:sp>
      <p:sp>
        <p:nvSpPr>
          <p:cNvPr id="94783481" name=""/>
          <p:cNvSpPr/>
          <p:nvPr/>
        </p:nvSpPr>
        <p:spPr bwMode="auto">
          <a:xfrm flipH="0" flipV="0">
            <a:off x="838199" y="4990604"/>
            <a:ext cx="1402290" cy="1375831"/>
          </a:xfrm>
          <a:prstGeom prst="ellipse">
            <a:avLst/>
          </a:prstGeom>
          <a:solidFill>
            <a:srgbClr val="C00000">
              <a:alpha val="60999"/>
            </a:srgbClr>
          </a:solidFill>
          <a:ln w="12700" cap="flat" cmpd="sng" algn="ctr">
            <a:solidFill>
              <a:srgbClr val="C00000">
                <a:alpha val="52999"/>
              </a:srgbClr>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791337258" name=""/>
          <p:cNvSpPr/>
          <p:nvPr/>
        </p:nvSpPr>
        <p:spPr bwMode="auto">
          <a:xfrm>
            <a:off x="1193633" y="5040874"/>
            <a:ext cx="692143" cy="1189079"/>
          </a:xfrm>
          <a:prstGeom prst="rect">
            <a:avLst/>
          </a:prstGeom>
          <a:noFill/>
          <a:ln>
            <a:noFill/>
          </a:ln>
        </p:spPr>
        <p:txBody>
          <a:bodyPr rot="0" spcFirstLastPara="0" vertOverflow="overflow" horzOverflow="overflow" vert="horz" wrap="none" lIns="91440" tIns="45720" rIns="91440" bIns="45720" numCol="1" spcCol="0" rtlCol="0" fromWordArt="0" anchor="t" anchorCtr="0" forceAA="0" upright="0" compatLnSpc="1">
            <a:prstTxWarp prst="textNoShape"/>
            <a:spAutoFit/>
          </a:bodyPr>
          <a:p>
            <a:pPr algn="ctr">
              <a:defRPr/>
            </a:pPr>
            <a:r>
              <a:rPr sz="7200" b="1">
                <a:ln>
                  <a:noFill/>
                </a:ln>
                <a:gradFill>
                  <a:gsLst>
                    <a:gs pos="96000">
                      <a:srgbClr val="FFFFFF"/>
                    </a:gs>
                    <a:gs pos="99000">
                      <a:schemeClr val="bg1"/>
                    </a:gs>
                    <a:gs pos="99000">
                      <a:schemeClr val="accent1"/>
                    </a:gs>
                  </a:gsLst>
                  <a:lin ang="5400000" scaled="1"/>
                </a:gradFill>
              </a:rPr>
              <a:t>2</a:t>
            </a:r>
            <a:endParaRPr sz="7200" b="1">
              <a:ln>
                <a:noFill/>
              </a:ln>
              <a:gradFill>
                <a:gsLst>
                  <a:gs pos="0">
                    <a:schemeClr val="accent5">
                      <a:lumMod val="75000"/>
                    </a:schemeClr>
                  </a:gs>
                  <a:gs pos="100000">
                    <a:schemeClr val="accent1"/>
                  </a:gs>
                </a:gsLst>
                <a:lin ang="5400000" scaled="1"/>
              </a:gradFill>
            </a:endParaRPr>
          </a:p>
        </p:txBody>
      </p:sp>
      <p:pic>
        <p:nvPicPr>
          <p:cNvPr id="81059624" name=""/>
          <p:cNvPicPr>
            <a:picLocks noChangeAspect="1"/>
          </p:cNvPicPr>
          <p:nvPr/>
        </p:nvPicPr>
        <p:blipFill>
          <a:blip r:embed="rId4"/>
          <a:srcRect l="0" t="34939" r="0" b="7971"/>
          <a:stretch/>
        </p:blipFill>
        <p:spPr bwMode="auto">
          <a:xfrm flipH="0" flipV="0">
            <a:off x="2930104" y="4643437"/>
            <a:ext cx="6478959" cy="2168227"/>
          </a:xfrm>
          <a:prstGeom prst="rect">
            <a:avLst/>
          </a:prstGeom>
        </p:spPr>
      </p:pic>
      <p:cxnSp>
        <p:nvCxnSpPr>
          <p:cNvPr id="187759427" name=""/>
          <p:cNvCxnSpPr/>
          <p:nvPr/>
        </p:nvCxnSpPr>
        <p:spPr bwMode="auto">
          <a:xfrm flipH="0" flipV="1">
            <a:off x="471252" y="1627186"/>
            <a:ext cx="11396661" cy="0"/>
          </a:xfrm>
          <a:prstGeom prst="line">
            <a:avLst/>
          </a:prstGeom>
          <a:ln w="19049"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cxnSp>
        <p:nvCxnSpPr>
          <p:cNvPr id="1092208710" name=""/>
          <p:cNvCxnSpPr/>
          <p:nvPr/>
        </p:nvCxnSpPr>
        <p:spPr bwMode="auto">
          <a:xfrm flipH="0" flipV="1">
            <a:off x="471252" y="4372503"/>
            <a:ext cx="11396661" cy="0"/>
          </a:xfrm>
          <a:prstGeom prst="line">
            <a:avLst/>
          </a:prstGeom>
          <a:ln w="19049"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85316842" name="Title 1"/>
          <p:cNvSpPr>
            <a:spLocks noGrp="1"/>
          </p:cNvSpPr>
          <p:nvPr>
            <p:ph type="title"/>
          </p:nvPr>
        </p:nvSpPr>
        <p:spPr bwMode="auto"/>
        <p:txBody>
          <a:bodyPr/>
          <a:lstStyle/>
          <a:p>
            <a:pPr>
              <a:defRPr/>
            </a:pPr>
            <a:r>
              <a:rPr sz="3600"/>
              <a:t>Problemas </a:t>
            </a:r>
            <a:r>
              <a:rPr sz="3600" b="1">
                <a:solidFill>
                  <a:srgbClr val="FF0000"/>
                </a:solidFill>
              </a:rPr>
              <a:t>mal </a:t>
            </a:r>
            <a:r>
              <a:rPr sz="3600"/>
              <a:t>identificados</a:t>
            </a:r>
            <a:r>
              <a:rPr sz="3600"/>
              <a:t> por casi todos los modelos</a:t>
            </a:r>
            <a:endParaRPr sz="3600"/>
          </a:p>
        </p:txBody>
      </p:sp>
      <p:cxnSp>
        <p:nvCxnSpPr>
          <p:cNvPr id="511583265" name=""/>
          <p:cNvCxnSpPr/>
          <p:nvPr/>
        </p:nvCxnSpPr>
        <p:spPr bwMode="auto">
          <a:xfrm flipH="0" flipV="1">
            <a:off x="471252" y="1693332"/>
            <a:ext cx="11396661" cy="0"/>
          </a:xfrm>
          <a:prstGeom prst="line">
            <a:avLst/>
          </a:prstGeom>
          <a:ln w="19049"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pic>
        <p:nvPicPr>
          <p:cNvPr id="1672846820" name=""/>
          <p:cNvPicPr>
            <a:picLocks noChangeAspect="1"/>
          </p:cNvPicPr>
          <p:nvPr/>
        </p:nvPicPr>
        <p:blipFill>
          <a:blip r:embed="rId3"/>
          <a:stretch/>
        </p:blipFill>
        <p:spPr bwMode="auto">
          <a:xfrm>
            <a:off x="555624" y="2996670"/>
            <a:ext cx="704849" cy="704849"/>
          </a:xfrm>
          <a:prstGeom prst="rect">
            <a:avLst/>
          </a:prstGeom>
        </p:spPr>
      </p:pic>
      <p:sp>
        <p:nvSpPr>
          <p:cNvPr id="1606539076" name=""/>
          <p:cNvSpPr/>
          <p:nvPr/>
        </p:nvSpPr>
        <p:spPr bwMode="auto">
          <a:xfrm flipH="0" flipV="0">
            <a:off x="1377187" y="1878541"/>
            <a:ext cx="10159999" cy="837353"/>
          </a:xfrm>
          <a:prstGeom prst="flowChartAlternateProcess">
            <a:avLst/>
          </a:prstGeom>
          <a:noFill/>
          <a:ln w="38099" cap="flat" cmpd="sng" algn="ctr">
            <a:solidFill>
              <a:srgbClr val="C0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589923869" name=""/>
          <p:cNvSpPr/>
          <p:nvPr/>
        </p:nvSpPr>
        <p:spPr bwMode="auto">
          <a:xfrm flipH="0" flipV="0">
            <a:off x="1377187" y="2996670"/>
            <a:ext cx="10159999" cy="806978"/>
          </a:xfrm>
          <a:prstGeom prst="flowChartAlternateProcess">
            <a:avLst/>
          </a:prstGeom>
          <a:noFill/>
          <a:ln w="38099" cap="flat" cmpd="sng" algn="ctr">
            <a:solidFill>
              <a:srgbClr val="C0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20900642" name=""/>
          <p:cNvSpPr/>
          <p:nvPr/>
        </p:nvSpPr>
        <p:spPr bwMode="auto">
          <a:xfrm flipH="0" flipV="0">
            <a:off x="1377187" y="4167715"/>
            <a:ext cx="10159999" cy="806978"/>
          </a:xfrm>
          <a:prstGeom prst="flowChartAlternateProcess">
            <a:avLst/>
          </a:prstGeom>
          <a:noFill/>
          <a:ln w="38099" cap="flat" cmpd="sng" algn="ctr">
            <a:solidFill>
              <a:srgbClr val="C0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600932409" name=""/>
          <p:cNvSpPr/>
          <p:nvPr/>
        </p:nvSpPr>
        <p:spPr bwMode="auto">
          <a:xfrm flipH="0" flipV="0">
            <a:off x="1377187" y="5312301"/>
            <a:ext cx="10159999" cy="1222906"/>
          </a:xfrm>
          <a:prstGeom prst="flowChartAlternateProcess">
            <a:avLst/>
          </a:prstGeom>
          <a:noFill/>
          <a:ln w="38099" cap="flat" cmpd="sng" algn="ctr">
            <a:solidFill>
              <a:srgbClr val="C0000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011170175" name=""/>
          <p:cNvSpPr txBox="1"/>
          <p:nvPr/>
        </p:nvSpPr>
        <p:spPr bwMode="auto">
          <a:xfrm flipH="0" flipV="0">
            <a:off x="1448677" y="1953535"/>
            <a:ext cx="9885448" cy="7623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200" b="0" i="0" u="none" strike="noStrike" cap="none" spc="0">
                <a:solidFill>
                  <a:schemeClr val="tx1"/>
                </a:solidFill>
                <a:latin typeface="Arial"/>
                <a:ea typeface="Arial"/>
                <a:cs typeface="Arial"/>
              </a:rPr>
              <a:t>A city administration is analyzing crime data to identify patterns and allocate resources more effectively.</a:t>
            </a:r>
            <a:endParaRPr/>
          </a:p>
        </p:txBody>
      </p:sp>
      <p:pic>
        <p:nvPicPr>
          <p:cNvPr id="481850630" name=""/>
          <p:cNvPicPr>
            <a:picLocks noChangeAspect="1"/>
          </p:cNvPicPr>
          <p:nvPr/>
        </p:nvPicPr>
        <p:blipFill>
          <a:blip r:embed="rId4"/>
          <a:stretch/>
        </p:blipFill>
        <p:spPr bwMode="auto">
          <a:xfrm>
            <a:off x="555624" y="1878541"/>
            <a:ext cx="704849" cy="704849"/>
          </a:xfrm>
          <a:prstGeom prst="rect">
            <a:avLst/>
          </a:prstGeom>
        </p:spPr>
      </p:pic>
      <p:sp>
        <p:nvSpPr>
          <p:cNvPr id="2041143018" name=""/>
          <p:cNvSpPr txBox="1"/>
          <p:nvPr/>
        </p:nvSpPr>
        <p:spPr bwMode="auto">
          <a:xfrm flipH="0" flipV="0">
            <a:off x="1377187" y="3041289"/>
            <a:ext cx="9889407" cy="7623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200" b="0" i="0" u="none" strike="noStrike" cap="none" spc="0">
                <a:solidFill>
                  <a:schemeClr val="tx1"/>
                </a:solidFill>
                <a:latin typeface="Arial"/>
                <a:ea typeface="Arial"/>
                <a:cs typeface="Arial"/>
              </a:rPr>
              <a:t>A property owner wants to know how much he can sell his home for based on the sales ads he reads on the Internet.</a:t>
            </a:r>
            <a:endParaRPr/>
          </a:p>
        </p:txBody>
      </p:sp>
      <p:sp>
        <p:nvSpPr>
          <p:cNvPr id="1013386669" name=""/>
          <p:cNvSpPr txBox="1"/>
          <p:nvPr/>
        </p:nvSpPr>
        <p:spPr bwMode="auto">
          <a:xfrm flipH="0" flipV="0">
            <a:off x="1377187" y="4333270"/>
            <a:ext cx="9889406"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200" b="0" i="0" u="none" strike="noStrike" cap="none" spc="0">
                <a:solidFill>
                  <a:schemeClr val="tx1"/>
                </a:solidFill>
                <a:latin typeface="Arial"/>
                <a:ea typeface="Arial"/>
                <a:cs typeface="Arial"/>
              </a:rPr>
              <a:t>An oil company wants to predict its oil production for the next month.</a:t>
            </a:r>
            <a:endParaRPr/>
          </a:p>
        </p:txBody>
      </p:sp>
      <p:sp>
        <p:nvSpPr>
          <p:cNvPr id="811909622" name=""/>
          <p:cNvSpPr txBox="1"/>
          <p:nvPr/>
        </p:nvSpPr>
        <p:spPr bwMode="auto">
          <a:xfrm flipH="0" flipV="0">
            <a:off x="1377187" y="5356920"/>
            <a:ext cx="9889406" cy="10976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2200" b="0" i="0" u="none" strike="noStrike" cap="none" spc="0">
                <a:solidFill>
                  <a:schemeClr val="tx1"/>
                </a:solidFill>
                <a:latin typeface="Arial"/>
                <a:ea typeface="Arial"/>
                <a:cs typeface="Arial"/>
              </a:rPr>
              <a:t>An athletics coach wants to determine the most appropriate type of race (sprint, middle-distance, or long-distance) for an athlete based on how they have performed in various events throughout their career as a youth athlete.</a:t>
            </a:r>
            <a:endParaRPr/>
          </a:p>
        </p:txBody>
      </p:sp>
      <p:pic>
        <p:nvPicPr>
          <p:cNvPr id="1643552263" name=""/>
          <p:cNvPicPr>
            <a:picLocks noChangeAspect="1"/>
          </p:cNvPicPr>
          <p:nvPr/>
        </p:nvPicPr>
        <p:blipFill>
          <a:blip r:embed="rId5"/>
          <a:stretch/>
        </p:blipFill>
        <p:spPr bwMode="auto">
          <a:xfrm>
            <a:off x="555624" y="4218779"/>
            <a:ext cx="704849" cy="704849"/>
          </a:xfrm>
          <a:prstGeom prst="rect">
            <a:avLst/>
          </a:prstGeom>
        </p:spPr>
      </p:pic>
      <p:pic>
        <p:nvPicPr>
          <p:cNvPr id="337382027" name=""/>
          <p:cNvPicPr>
            <a:picLocks noChangeAspect="1"/>
          </p:cNvPicPr>
          <p:nvPr/>
        </p:nvPicPr>
        <p:blipFill>
          <a:blip r:embed="rId6"/>
          <a:stretch/>
        </p:blipFill>
        <p:spPr bwMode="auto">
          <a:xfrm>
            <a:off x="555624" y="5490104"/>
            <a:ext cx="704849" cy="7048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alpha val="99999"/>
          </a:schemeClr>
        </a:solidFill>
      </p:bgPr>
    </p:bg>
    <p:spTree>
      <p:nvGrpSpPr>
        <p:cNvPr id="1" name=""/>
        <p:cNvGrpSpPr/>
        <p:nvPr/>
      </p:nvGrpSpPr>
      <p:grpSpPr bwMode="auto">
        <a:xfrm>
          <a:off x="0" y="0"/>
          <a:ext cx="0" cy="0"/>
          <a:chOff x="0" y="0"/>
          <a:chExt cx="0" cy="0"/>
        </a:xfrm>
      </p:grpSpPr>
      <p:sp>
        <p:nvSpPr>
          <p:cNvPr id="130474898" name="Title 1"/>
          <p:cNvSpPr>
            <a:spLocks noGrp="1"/>
          </p:cNvSpPr>
          <p:nvPr>
            <p:ph type="title"/>
          </p:nvPr>
        </p:nvSpPr>
        <p:spPr bwMode="auto"/>
        <p:txBody>
          <a:bodyPr/>
          <a:lstStyle/>
          <a:p>
            <a:pPr>
              <a:defRPr/>
            </a:pPr>
            <a:r>
              <a:rPr lang="es-ES" sz="3600" b="0" i="0" u="none" strike="noStrike" cap="none" spc="0">
                <a:solidFill>
                  <a:schemeClr val="tx1"/>
                </a:solidFill>
                <a:latin typeface="Arial"/>
                <a:ea typeface="Arial"/>
                <a:cs typeface="Arial"/>
              </a:rPr>
              <a:t> LLMs</a:t>
            </a:r>
            <a:r>
              <a:rPr sz="3600" b="0" i="0" u="none" strike="noStrike" cap="none" spc="0">
                <a:solidFill>
                  <a:schemeClr val="tx1"/>
                </a:solidFill>
                <a:latin typeface="Arial"/>
                <a:ea typeface="Arial"/>
                <a:cs typeface="Arial"/>
              </a:rPr>
              <a:t>:</a:t>
            </a:r>
            <a:r>
              <a:rPr lang="es-ES" sz="3600" b="0" i="0" u="none" strike="noStrike" cap="none" spc="0">
                <a:solidFill>
                  <a:schemeClr val="tx1"/>
                </a:solidFill>
                <a:latin typeface="Arial"/>
                <a:ea typeface="Arial"/>
                <a:cs typeface="Arial"/>
              </a:rPr>
              <a:t> Large Language Models</a:t>
            </a:r>
            <a:endParaRPr/>
          </a:p>
        </p:txBody>
      </p:sp>
      <p:sp>
        <p:nvSpPr>
          <p:cNvPr id="386462143" name="Marcador de contenido 2"/>
          <p:cNvSpPr>
            <a:spLocks noGrp="1"/>
          </p:cNvSpPr>
          <p:nvPr>
            <p:ph idx="1"/>
          </p:nvPr>
        </p:nvSpPr>
        <p:spPr bwMode="auto">
          <a:xfrm flipH="0" flipV="0">
            <a:off x="838198" y="1825624"/>
            <a:ext cx="10515600" cy="2155336"/>
          </a:xfrm>
        </p:spPr>
        <p:txBody>
          <a:bodyPr/>
          <a:lstStyle/>
          <a:p>
            <a:pPr marL="0" indent="0">
              <a:buFont typeface="Arial"/>
              <a:buNone/>
              <a:defRPr/>
            </a:pPr>
            <a:r>
              <a:rPr lang="es-ES" sz="2600" b="0" i="0" u="none" strike="noStrike" cap="none" spc="0">
                <a:solidFill>
                  <a:schemeClr val="bg2">
                    <a:lumMod val="50000"/>
                  </a:schemeClr>
                </a:solidFill>
                <a:latin typeface="Arial"/>
                <a:ea typeface="Arial"/>
                <a:cs typeface="Arial"/>
              </a:rPr>
              <a:t>Los grandes modelos de lenguaje han demostrado capacidades sorprendentes para resolver tareas de lenguaje natural, pero </a:t>
            </a:r>
            <a:r>
              <a:rPr lang="es-ES" sz="2600" b="0" i="0" u="none" strike="noStrike" cap="none" spc="0">
                <a:solidFill>
                  <a:srgbClr val="C00000"/>
                </a:solidFill>
                <a:latin typeface="Arial"/>
                <a:ea typeface="Arial"/>
                <a:cs typeface="Arial"/>
              </a:rPr>
              <a:t>¿pueden también entender conceptos de machine learning?</a:t>
            </a:r>
            <a:r>
              <a:rPr sz="2600" b="0" i="0" u="none" strike="noStrike" cap="none" spc="0">
                <a:solidFill>
                  <a:schemeClr val="bg2">
                    <a:lumMod val="50000"/>
                  </a:schemeClr>
                </a:solidFill>
                <a:latin typeface="Arial"/>
                <a:ea typeface="Arial"/>
                <a:cs typeface="Arial"/>
              </a:rPr>
              <a:t> </a:t>
            </a:r>
            <a:r>
              <a:rPr lang="es-ES" sz="2600" b="0" i="0" u="none" strike="noStrike" cap="none" spc="0">
                <a:solidFill>
                  <a:schemeClr val="bg2">
                    <a:lumMod val="50000"/>
                  </a:schemeClr>
                </a:solidFill>
                <a:latin typeface="Arial"/>
                <a:ea typeface="Arial"/>
                <a:cs typeface="Arial"/>
              </a:rPr>
              <a:t>¿</a:t>
            </a:r>
            <a:r>
              <a:rPr sz="2600" b="0" i="0" u="none" strike="noStrike" cap="none" spc="0">
                <a:solidFill>
                  <a:schemeClr val="bg2">
                    <a:lumMod val="50000"/>
                  </a:schemeClr>
                </a:solidFill>
                <a:latin typeface="Arial"/>
                <a:ea typeface="Arial"/>
                <a:cs typeface="Arial"/>
              </a:rPr>
              <a:t>Son</a:t>
            </a:r>
            <a:r>
              <a:rPr lang="es-ES" sz="2600" b="0" i="0" u="none" strike="noStrike" cap="none" spc="0">
                <a:solidFill>
                  <a:schemeClr val="bg2">
                    <a:lumMod val="50000"/>
                  </a:schemeClr>
                </a:solidFill>
                <a:latin typeface="Arial"/>
                <a:ea typeface="Arial"/>
                <a:cs typeface="Arial"/>
              </a:rPr>
              <a:t> capa</a:t>
            </a:r>
            <a:r>
              <a:rPr sz="2600" b="0" i="0" u="none" strike="noStrike" cap="none" spc="0">
                <a:solidFill>
                  <a:schemeClr val="bg2">
                    <a:lumMod val="50000"/>
                  </a:schemeClr>
                </a:solidFill>
                <a:latin typeface="Arial"/>
                <a:ea typeface="Arial"/>
                <a:cs typeface="Arial"/>
              </a:rPr>
              <a:t>ces</a:t>
            </a:r>
            <a:r>
              <a:rPr lang="es-ES" sz="2600" b="0" i="0" u="none" strike="noStrike" cap="none" spc="0">
                <a:solidFill>
                  <a:schemeClr val="bg2">
                    <a:lumMod val="50000"/>
                  </a:schemeClr>
                </a:solidFill>
                <a:latin typeface="Arial"/>
                <a:ea typeface="Arial"/>
                <a:cs typeface="Arial"/>
              </a:rPr>
              <a:t> de identificar</a:t>
            </a:r>
            <a:r>
              <a:rPr lang="es-ES" sz="2600" b="0" i="0" u="none" strike="noStrike" cap="none" spc="0">
                <a:solidFill>
                  <a:srgbClr val="002060"/>
                </a:solidFill>
                <a:latin typeface="Arial"/>
                <a:ea typeface="Arial"/>
                <a:cs typeface="Arial"/>
              </a:rPr>
              <a:t> correctamente </a:t>
            </a:r>
            <a:r>
              <a:rPr lang="es-ES" sz="2600" b="0" i="0" u="none" strike="noStrike" cap="none" spc="0">
                <a:solidFill>
                  <a:schemeClr val="bg2">
                    <a:lumMod val="50000"/>
                  </a:schemeClr>
                </a:solidFill>
                <a:latin typeface="Arial"/>
                <a:ea typeface="Arial"/>
                <a:cs typeface="Arial"/>
              </a:rPr>
              <a:t>el tipo de problema de </a:t>
            </a:r>
            <a:r>
              <a:rPr sz="2600" b="0" i="0" u="none" strike="noStrike" cap="none" spc="0">
                <a:solidFill>
                  <a:srgbClr val="002060"/>
                </a:solidFill>
                <a:latin typeface="Arial"/>
                <a:ea typeface="Arial"/>
                <a:cs typeface="Arial"/>
              </a:rPr>
              <a:t>Aprendizaje Automático (Machine Learning)</a:t>
            </a:r>
            <a:r>
              <a:rPr sz="2600" b="0" i="0" u="none" strike="noStrike" cap="none" spc="0">
                <a:solidFill>
                  <a:schemeClr val="bg2">
                    <a:lumMod val="50000"/>
                  </a:schemeClr>
                </a:solidFill>
                <a:latin typeface="Arial"/>
                <a:ea typeface="Arial"/>
                <a:cs typeface="Arial"/>
              </a:rPr>
              <a:t> </a:t>
            </a:r>
            <a:r>
              <a:rPr lang="es-ES" sz="2600" b="0" i="0" u="none" strike="noStrike" cap="none" spc="0">
                <a:solidFill>
                  <a:schemeClr val="bg2">
                    <a:lumMod val="50000"/>
                  </a:schemeClr>
                </a:solidFill>
                <a:latin typeface="Arial"/>
                <a:ea typeface="Arial"/>
                <a:cs typeface="Arial"/>
              </a:rPr>
              <a:t>a partir de la descripción de</a:t>
            </a:r>
            <a:r>
              <a:rPr sz="2600" b="0" i="0" u="none" strike="noStrike" cap="none" spc="0">
                <a:solidFill>
                  <a:schemeClr val="bg2">
                    <a:lumMod val="50000"/>
                  </a:schemeClr>
                </a:solidFill>
                <a:latin typeface="Arial"/>
                <a:ea typeface="Arial"/>
                <a:cs typeface="Arial"/>
              </a:rPr>
              <a:t>l mismo?</a:t>
            </a:r>
            <a:r>
              <a:rPr lang="es-ES" sz="2600" b="0" i="0" u="none" strike="noStrike" cap="none" spc="0">
                <a:solidFill>
                  <a:schemeClr val="bg2">
                    <a:lumMod val="50000"/>
                  </a:schemeClr>
                </a:solidFill>
                <a:latin typeface="Arial"/>
                <a:ea typeface="Arial"/>
                <a:cs typeface="Arial"/>
              </a:rPr>
              <a:t>.</a:t>
            </a:r>
            <a:endParaRPr>
              <a:solidFill>
                <a:srgbClr val="00206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388573880" name="Title 1"/>
          <p:cNvSpPr>
            <a:spLocks noGrp="1"/>
          </p:cNvSpPr>
          <p:nvPr>
            <p:ph type="title"/>
          </p:nvPr>
        </p:nvSpPr>
        <p:spPr bwMode="auto">
          <a:xfrm>
            <a:off x="785282" y="179915"/>
            <a:ext cx="10515600" cy="1325562"/>
          </a:xfrm>
        </p:spPr>
        <p:txBody>
          <a:bodyPr/>
          <a:lstStyle/>
          <a:p>
            <a:pPr>
              <a:defRPr/>
            </a:pPr>
            <a:r>
              <a:rPr sz="3600"/>
              <a:t>Comparación de las </a:t>
            </a:r>
            <a:r>
              <a:rPr sz="3600" b="1"/>
              <a:t>estrategias de prompting </a:t>
            </a:r>
            <a:r>
              <a:rPr sz="3600"/>
              <a:t>en </a:t>
            </a:r>
            <a:r>
              <a:rPr sz="3600">
                <a:solidFill>
                  <a:srgbClr val="C00000"/>
                </a:solidFill>
              </a:rPr>
              <a:t>promedio de errores</a:t>
            </a:r>
            <a:r>
              <a:rPr sz="3600" b="1"/>
              <a:t>.</a:t>
            </a:r>
            <a:endParaRPr/>
          </a:p>
        </p:txBody>
      </p:sp>
      <p:cxnSp>
        <p:nvCxnSpPr>
          <p:cNvPr id="485921976" name=""/>
          <p:cNvCxnSpPr/>
          <p:nvPr/>
        </p:nvCxnSpPr>
        <p:spPr bwMode="auto">
          <a:xfrm flipH="0" flipV="1">
            <a:off x="471252" y="1494894"/>
            <a:ext cx="11396662" cy="0"/>
          </a:xfrm>
          <a:prstGeom prst="line">
            <a:avLst/>
          </a:prstGeom>
          <a:ln w="19049" cap="flat" cmpd="sng" algn="ctr">
            <a:solidFill>
              <a:srgbClr val="C0000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pic>
        <p:nvPicPr>
          <p:cNvPr id="487946559" name=""/>
          <p:cNvPicPr>
            <a:picLocks noChangeAspect="1"/>
          </p:cNvPicPr>
          <p:nvPr/>
        </p:nvPicPr>
        <p:blipFill>
          <a:blip r:embed="rId3"/>
          <a:srcRect l="0" t="18264" r="0" b="9079"/>
          <a:stretch/>
        </p:blipFill>
        <p:spPr bwMode="auto">
          <a:xfrm flipH="0" flipV="0">
            <a:off x="1547370" y="1597142"/>
            <a:ext cx="9244425" cy="537950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048714414" name="Title 1"/>
          <p:cNvSpPr>
            <a:spLocks noGrp="1"/>
          </p:cNvSpPr>
          <p:nvPr>
            <p:ph type="title"/>
          </p:nvPr>
        </p:nvSpPr>
        <p:spPr bwMode="auto">
          <a:xfrm flipH="0" flipV="0">
            <a:off x="354142" y="302665"/>
            <a:ext cx="11311677" cy="1325562"/>
          </a:xfrm>
        </p:spPr>
        <p:txBody>
          <a:bodyPr/>
          <a:lstStyle/>
          <a:p>
            <a:pPr>
              <a:defRPr/>
            </a:pPr>
            <a:r>
              <a:rPr lang="es-ES" sz="4800" b="0" i="0" u="none" strike="noStrike" cap="none" spc="0">
                <a:solidFill>
                  <a:srgbClr val="C00000"/>
                </a:solidFill>
                <a:latin typeface="Arial"/>
                <a:ea typeface="Arial"/>
                <a:cs typeface="Arial"/>
              </a:rPr>
              <a:t>❌</a:t>
            </a:r>
            <a:r>
              <a:rPr lang="es-ES" sz="4400" b="0" i="0" u="none" strike="noStrike" cap="none" spc="0">
                <a:solidFill>
                  <a:srgbClr val="FF0000"/>
                </a:solidFill>
                <a:latin typeface="Arial"/>
                <a:ea typeface="Arial"/>
                <a:cs typeface="Arial"/>
              </a:rPr>
              <a:t> </a:t>
            </a:r>
            <a:r>
              <a:rPr lang="es-ES" sz="3600" b="0" i="0" u="none" strike="noStrike" cap="none" spc="0">
                <a:solidFill>
                  <a:schemeClr val="tx1"/>
                </a:solidFill>
                <a:latin typeface="Arial"/>
                <a:ea typeface="Arial"/>
                <a:cs typeface="Arial"/>
              </a:rPr>
              <a:t>Clasificación </a:t>
            </a:r>
            <a:r>
              <a:rPr lang="es-ES" sz="3600" b="1" i="0" u="none" strike="noStrike" cap="none" spc="0">
                <a:solidFill>
                  <a:schemeClr val="tx1"/>
                </a:solidFill>
                <a:latin typeface="Arial"/>
                <a:ea typeface="Arial"/>
                <a:cs typeface="Arial"/>
              </a:rPr>
              <a:t>incorrecta </a:t>
            </a:r>
            <a:r>
              <a:rPr lang="es-ES" sz="3600" b="0" i="0" u="none" strike="noStrike" cap="none" spc="0">
                <a:solidFill>
                  <a:schemeClr val="tx1"/>
                </a:solidFill>
                <a:latin typeface="Arial"/>
                <a:ea typeface="Arial"/>
                <a:cs typeface="Arial"/>
              </a:rPr>
              <a:t>del problema por un </a:t>
            </a:r>
            <a:r>
              <a:rPr lang="es-ES" sz="3600" b="1" i="0" u="none" strike="noStrike" cap="none" spc="0">
                <a:solidFill>
                  <a:schemeClr val="tx1"/>
                </a:solidFill>
                <a:latin typeface="Arial"/>
                <a:ea typeface="Arial"/>
                <a:cs typeface="Arial"/>
              </a:rPr>
              <a:t>LLM</a:t>
            </a:r>
            <a:endParaRPr b="1"/>
          </a:p>
        </p:txBody>
      </p:sp>
      <p:sp>
        <p:nvSpPr>
          <p:cNvPr id="923211465" name="Marcador de contenido 2"/>
          <p:cNvSpPr>
            <a:spLocks noGrp="1"/>
          </p:cNvSpPr>
          <p:nvPr>
            <p:ph idx="1"/>
          </p:nvPr>
        </p:nvSpPr>
        <p:spPr bwMode="auto">
          <a:xfrm flipH="0" flipV="0">
            <a:off x="1797294" y="2017318"/>
            <a:ext cx="9556504" cy="1406628"/>
          </a:xfrm>
          <a:prstGeom prst="flowChartAlternateProcess">
            <a:avLst/>
          </a:prstGeom>
          <a:ln/>
        </p:spPr>
        <p:txBody>
          <a:bodyPr/>
          <a:lstStyle/>
          <a:p>
            <a:pPr marL="0" indent="0">
              <a:buFont typeface="Arial"/>
              <a:buNone/>
              <a:defRPr/>
            </a:pPr>
            <a:r>
              <a:rPr lang="es-ES" sz="2800" b="0" i="0" u="none" strike="noStrike" cap="none" spc="0">
                <a:solidFill>
                  <a:schemeClr val="tx1"/>
                </a:solidFill>
                <a:latin typeface="Arial"/>
                <a:ea typeface="Arial"/>
                <a:cs typeface="Arial"/>
              </a:rPr>
              <a:t>Queremos predecir el precio de una vivienda a partir de características como ubicación, número de habitaciones y metros cuadrados</a:t>
            </a:r>
            <a:r>
              <a:rPr/>
              <a:t>.</a:t>
            </a:r>
            <a:endParaRPr/>
          </a:p>
        </p:txBody>
      </p:sp>
      <p:sp>
        <p:nvSpPr>
          <p:cNvPr id="751076419" name=""/>
          <p:cNvSpPr txBox="1"/>
          <p:nvPr/>
        </p:nvSpPr>
        <p:spPr bwMode="auto">
          <a:xfrm flipH="0" flipV="0">
            <a:off x="782335" y="2491379"/>
            <a:ext cx="164242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b="1"/>
              <a:t>INPUT</a:t>
            </a:r>
            <a:endParaRPr/>
          </a:p>
        </p:txBody>
      </p:sp>
      <p:sp>
        <p:nvSpPr>
          <p:cNvPr id="2060534310" name=""/>
          <p:cNvSpPr/>
          <p:nvPr/>
        </p:nvSpPr>
        <p:spPr bwMode="auto">
          <a:xfrm flipH="0" flipV="0">
            <a:off x="1781680" y="2003005"/>
            <a:ext cx="9649917" cy="1342868"/>
          </a:xfrm>
          <a:prstGeom prst="flowChartAlternateProcess">
            <a:avLst/>
          </a:prstGeom>
          <a:noFill/>
          <a:ln w="28575" cap="flat" cmpd="sng" algn="ctr">
            <a:solidFill>
              <a:schemeClr val="bg2">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310150743" name="Marcador de contenido 2"/>
          <p:cNvSpPr>
            <a:spLocks noGrp="1"/>
          </p:cNvSpPr>
          <p:nvPr/>
        </p:nvSpPr>
        <p:spPr bwMode="auto">
          <a:xfrm flipH="0" flipV="0">
            <a:off x="4029627" y="4093507"/>
            <a:ext cx="7401970" cy="694029"/>
          </a:xfrm>
          <a:prstGeom prst="flowChartAlternateProcess">
            <a:avLst/>
          </a:prstGeom>
          <a:ln/>
          <a:effectLst>
            <a:outerShdw blurRad="50800" dist="38100" dir="13500000" algn="br" rotWithShape="0">
              <a:prstClr val="black">
                <a:alpha val="40000"/>
              </a:prstClr>
            </a:outerShdw>
          </a:effectLst>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a:t>Problema de clasificación supervisada.</a:t>
            </a:r>
            <a:endParaRPr/>
          </a:p>
        </p:txBody>
      </p:sp>
      <p:sp>
        <p:nvSpPr>
          <p:cNvPr id="1959904476" name=""/>
          <p:cNvSpPr txBox="1"/>
          <p:nvPr/>
        </p:nvSpPr>
        <p:spPr bwMode="auto">
          <a:xfrm flipH="0" flipV="0">
            <a:off x="1244183" y="4193388"/>
            <a:ext cx="270866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b="1"/>
              <a:t>Respuesta del modelo</a:t>
            </a:r>
            <a:endParaRPr/>
          </a:p>
        </p:txBody>
      </p:sp>
      <p:sp>
        <p:nvSpPr>
          <p:cNvPr id="248294346" name=""/>
          <p:cNvSpPr/>
          <p:nvPr/>
        </p:nvSpPr>
        <p:spPr bwMode="auto">
          <a:xfrm flipH="0" flipV="0">
            <a:off x="3952851" y="4093507"/>
            <a:ext cx="6416943" cy="565878"/>
          </a:xfrm>
          <a:prstGeom prst="flowChartAlternateProcess">
            <a:avLst/>
          </a:prstGeom>
          <a:noFill/>
          <a:ln w="57150" cap="flat" cmpd="sng" algn="ctr">
            <a:solidFill>
              <a:srgbClr val="C00000"/>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10033982" name=""/>
          <p:cNvSpPr txBox="1"/>
          <p:nvPr/>
        </p:nvSpPr>
        <p:spPr bwMode="auto">
          <a:xfrm flipH="0" flipV="0">
            <a:off x="1440839" y="5048451"/>
            <a:ext cx="251201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b="1"/>
              <a:t>Respuesta </a:t>
            </a:r>
            <a:r>
              <a:rPr b="1"/>
              <a:t>esperada</a:t>
            </a:r>
            <a:endParaRPr/>
          </a:p>
        </p:txBody>
      </p:sp>
      <p:sp>
        <p:nvSpPr>
          <p:cNvPr id="784453254" name=""/>
          <p:cNvSpPr/>
          <p:nvPr/>
        </p:nvSpPr>
        <p:spPr bwMode="auto">
          <a:xfrm flipH="0" flipV="0">
            <a:off x="3952851" y="4939937"/>
            <a:ext cx="6416942" cy="565878"/>
          </a:xfrm>
          <a:prstGeom prst="flowChartAlternateProcess">
            <a:avLst/>
          </a:prstGeom>
          <a:noFill/>
          <a:ln w="57150" cap="flat" cmpd="sng" algn="ctr">
            <a:solidFill>
              <a:srgbClr val="92D050"/>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18797271" name="Marcador de contenido 2"/>
          <p:cNvSpPr>
            <a:spLocks noGrp="1"/>
          </p:cNvSpPr>
          <p:nvPr/>
        </p:nvSpPr>
        <p:spPr bwMode="auto">
          <a:xfrm flipH="0" flipV="0">
            <a:off x="4029627" y="4939937"/>
            <a:ext cx="7401969" cy="694029"/>
          </a:xfrm>
          <a:prstGeom prst="flowChartAlternateProcess">
            <a:avLst/>
          </a:prstGeom>
          <a:ln/>
          <a:effectLst>
            <a:outerShdw blurRad="50800" dist="38100" dir="13500000" algn="br" rotWithShape="0">
              <a:prstClr val="black">
                <a:alpha val="40000"/>
              </a:prstClr>
            </a:outerShdw>
          </a:effectLst>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a:t>Problema de </a:t>
            </a:r>
            <a:r>
              <a:rPr/>
              <a:t>regresión </a:t>
            </a:r>
            <a:r>
              <a:rPr/>
              <a:t>supervisada</a:t>
            </a:r>
            <a:r>
              <a:rPr/>
              <a:t>.</a:t>
            </a:r>
            <a:endParaRPr/>
          </a:p>
        </p:txBody>
      </p:sp>
      <p:cxnSp>
        <p:nvCxnSpPr>
          <p:cNvPr id="1509543337" name=""/>
          <p:cNvCxnSpPr/>
          <p:nvPr/>
        </p:nvCxnSpPr>
        <p:spPr bwMode="auto">
          <a:xfrm flipH="0" flipV="0">
            <a:off x="220204" y="3689398"/>
            <a:ext cx="11632991" cy="0"/>
          </a:xfrm>
          <a:prstGeom prst="line">
            <a:avLst/>
          </a:prstGeom>
          <a:ln w="28575" cap="flat" cmpd="sng" algn="ctr">
            <a:solidFill>
              <a:srgbClr val="000000"/>
            </a:solidFill>
            <a:prstDash val="sysDot"/>
            <a:miter lim="800000"/>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2002349269" name="Title 1"/>
          <p:cNvSpPr>
            <a:spLocks noGrp="1"/>
          </p:cNvSpPr>
          <p:nvPr>
            <p:ph type="title"/>
          </p:nvPr>
        </p:nvSpPr>
        <p:spPr bwMode="auto"/>
        <p:txBody>
          <a:bodyPr/>
          <a:lstStyle/>
          <a:p>
            <a:pPr>
              <a:defRPr/>
            </a:pPr>
            <a:r>
              <a:rPr lang="es-ES" sz="3600" b="0" i="0" u="none" strike="noStrike" cap="none" spc="0">
                <a:solidFill>
                  <a:schemeClr val="tx1"/>
                </a:solidFill>
                <a:latin typeface="Arial"/>
                <a:ea typeface="Arial"/>
                <a:cs typeface="Arial"/>
              </a:rPr>
              <a:t>¿Por qué poner a prueba los </a:t>
            </a:r>
            <a:r>
              <a:rPr lang="es-ES" sz="3600" b="1" i="0" u="none" strike="noStrike" cap="none" spc="0">
                <a:solidFill>
                  <a:schemeClr val="tx1"/>
                </a:solidFill>
                <a:latin typeface="Arial"/>
                <a:ea typeface="Arial"/>
                <a:cs typeface="Arial"/>
              </a:rPr>
              <a:t>LLMs</a:t>
            </a:r>
            <a:r>
              <a:rPr lang="es-ES" sz="3600" b="0" i="0" u="none" strike="noStrike" cap="none" spc="0">
                <a:solidFill>
                  <a:schemeClr val="tx1"/>
                </a:solidFill>
                <a:latin typeface="Arial"/>
                <a:ea typeface="Arial"/>
                <a:cs typeface="Arial"/>
              </a:rPr>
              <a:t> con tareas de </a:t>
            </a:r>
            <a:r>
              <a:rPr lang="es-ES" sz="3600" b="1" i="0" u="none" strike="noStrike" cap="none" spc="0">
                <a:solidFill>
                  <a:schemeClr val="tx1"/>
                </a:solidFill>
                <a:latin typeface="Arial"/>
                <a:ea typeface="Arial"/>
                <a:cs typeface="Arial"/>
              </a:rPr>
              <a:t>Machine Learning</a:t>
            </a:r>
            <a:r>
              <a:rPr lang="es-ES" sz="3600" b="0" i="0" u="none" strike="noStrike" cap="none" spc="0">
                <a:solidFill>
                  <a:schemeClr val="tx1"/>
                </a:solidFill>
                <a:latin typeface="Arial"/>
                <a:ea typeface="Arial"/>
                <a:cs typeface="Arial"/>
              </a:rPr>
              <a:t>?</a:t>
            </a:r>
            <a:endParaRPr/>
          </a:p>
        </p:txBody>
      </p:sp>
      <p:graphicFrame>
        <p:nvGraphicFramePr>
          <p:cNvPr id="1673637903" name=""/>
          <p:cNvGraphicFramePr>
            <a:graphicFrameLocks xmlns:a="http://schemas.openxmlformats.org/drawingml/2006/main"/>
          </p:cNvGraphicFramePr>
          <p:nvPr/>
        </p:nvGraphicFramePr>
        <p:xfrm flipH="0" flipV="0">
          <a:off x="413970" y="2027959"/>
          <a:ext cx="6274537" cy="4183024"/>
          <a:chOff x="0" y="0"/>
          <a:chExt cx="6274537" cy="4183024"/>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
        <p:nvSpPr>
          <p:cNvPr id="1426821146" name=""/>
          <p:cNvSpPr txBox="1"/>
          <p:nvPr/>
        </p:nvSpPr>
        <p:spPr bwMode="auto">
          <a:xfrm flipH="0" flipV="0">
            <a:off x="6261309" y="2289197"/>
            <a:ext cx="4829365"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1800" b="1" i="0" u="none" strike="noStrike" cap="none" spc="0">
                <a:solidFill>
                  <a:schemeClr val="tx1"/>
                </a:solidFill>
                <a:latin typeface="Arial"/>
                <a:ea typeface="Arial"/>
                <a:cs typeface="Arial"/>
              </a:rPr>
              <a:t>¿Sabe el modelo diferenciar regresión, clasificación o clustering?</a:t>
            </a:r>
            <a:endParaRPr/>
          </a:p>
        </p:txBody>
      </p:sp>
      <p:sp>
        <p:nvSpPr>
          <p:cNvPr id="564161040" name=""/>
          <p:cNvSpPr txBox="1"/>
          <p:nvPr/>
        </p:nvSpPr>
        <p:spPr bwMode="auto">
          <a:xfrm flipH="0" flipV="0">
            <a:off x="6265628" y="3799251"/>
            <a:ext cx="4830084"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1800" b="1" i="0" u="none" strike="noStrike" cap="none" spc="0">
                <a:solidFill>
                  <a:schemeClr val="tx1"/>
                </a:solidFill>
                <a:latin typeface="Arial"/>
                <a:ea typeface="Arial"/>
                <a:cs typeface="Arial"/>
              </a:rPr>
              <a:t>¿Puede ayudar a elegir algoritmos o detectar errores?</a:t>
            </a:r>
            <a:endParaRPr/>
          </a:p>
        </p:txBody>
      </p:sp>
      <p:sp>
        <p:nvSpPr>
          <p:cNvPr id="236477101" name=""/>
          <p:cNvSpPr txBox="1"/>
          <p:nvPr/>
        </p:nvSpPr>
        <p:spPr bwMode="auto">
          <a:xfrm flipH="0" flipV="0">
            <a:off x="6261309" y="5172146"/>
            <a:ext cx="4834403"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s-ES" sz="1800" b="1" i="0" u="none" strike="noStrike" cap="none" spc="0">
                <a:solidFill>
                  <a:schemeClr val="tx1"/>
                </a:solidFill>
                <a:latin typeface="Arial"/>
                <a:ea typeface="Arial"/>
                <a:cs typeface="Arial"/>
              </a:rPr>
              <a:t>¿</a:t>
            </a:r>
            <a:r>
              <a:rPr sz="1800" b="1" i="0" u="none" strike="noStrike" cap="none" spc="0">
                <a:solidFill>
                  <a:schemeClr val="tx1"/>
                </a:solidFill>
                <a:latin typeface="Arial"/>
                <a:ea typeface="Arial"/>
                <a:cs typeface="Arial"/>
              </a:rPr>
              <a:t>E</a:t>
            </a:r>
            <a:r>
              <a:rPr lang="es-ES" sz="1800" b="1" i="0" u="none" strike="noStrike" cap="none" spc="0">
                <a:solidFill>
                  <a:schemeClr val="tx1"/>
                </a:solidFill>
                <a:latin typeface="Arial"/>
                <a:ea typeface="Arial"/>
                <a:cs typeface="Arial"/>
              </a:rPr>
              <a:t>n qué medida un LLM </a:t>
            </a:r>
            <a:r>
              <a:rPr sz="1800" b="1" i="0" u="none" strike="noStrike" cap="none" spc="0">
                <a:solidFill>
                  <a:schemeClr val="tx1"/>
                </a:solidFill>
                <a:latin typeface="Arial"/>
                <a:ea typeface="Arial"/>
                <a:cs typeface="Arial"/>
              </a:rPr>
              <a:t>procesa </a:t>
            </a:r>
            <a:r>
              <a:rPr lang="es-ES" sz="1800" b="1" i="0" u="none" strike="noStrike" cap="none" spc="0">
                <a:solidFill>
                  <a:schemeClr val="tx1"/>
                </a:solidFill>
                <a:latin typeface="Arial"/>
                <a:ea typeface="Arial"/>
                <a:cs typeface="Arial"/>
              </a:rPr>
              <a:t>tareas técnicas más allá de simplemente generar texto</a:t>
            </a:r>
            <a:r>
              <a:rPr lang="es-ES" sz="1800" b="1" i="0" u="none" strike="noStrike" cap="none" spc="0">
                <a:solidFill>
                  <a:schemeClr val="tx1"/>
                </a:solidFill>
                <a:latin typeface="Arial"/>
                <a:ea typeface="Arial"/>
                <a:cs typeface="Arial"/>
              </a:rPr>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82187736" name="Marcador de contenido 2"/>
          <p:cNvSpPr>
            <a:spLocks noGrp="1"/>
          </p:cNvSpPr>
          <p:nvPr>
            <p:ph idx="1"/>
          </p:nvPr>
        </p:nvSpPr>
        <p:spPr bwMode="auto">
          <a:xfrm flipH="0" flipV="0">
            <a:off x="588146" y="314853"/>
            <a:ext cx="8501644" cy="2476499"/>
          </a:xfrm>
        </p:spPr>
        <p:txBody>
          <a:bodyPr vertOverflow="overflow" horzOverflow="overflow" vert="horz" wrap="square" lIns="91440" tIns="45720" rIns="91440" bIns="45720" numCol="1" spcCol="0" rtlCol="0" fromWordArt="0" anchor="t" anchorCtr="0" forceAA="0" upright="0" compatLnSpc="0">
            <a:normAutofit/>
          </a:bodyPr>
          <a:lstStyle/>
          <a:p>
            <a:pPr>
              <a:defRPr/>
            </a:pPr>
            <a:r>
              <a:rPr sz="3600"/>
              <a:t> </a:t>
            </a:r>
            <a:r>
              <a:rPr sz="3600" b="1"/>
              <a:t>Corpus</a:t>
            </a:r>
            <a:endParaRPr b="1"/>
          </a:p>
          <a:p>
            <a:pPr marL="0" indent="0">
              <a:buFont typeface="Arial"/>
              <a:buNone/>
              <a:defRPr/>
            </a:pPr>
            <a:r>
              <a:rPr sz="2800" b="0" i="0" u="none" strike="noStrike" cap="none" spc="0">
                <a:solidFill>
                  <a:schemeClr val="tx1"/>
                </a:solidFill>
                <a:latin typeface="Arial"/>
                <a:ea typeface="Arial"/>
                <a:cs typeface="Arial"/>
              </a:rPr>
              <a:t>Se crearon 30 problemas de Machine Learning </a:t>
            </a:r>
            <a:r>
              <a:rPr sz="2800" b="0" i="0" u="none" strike="noStrike" cap="none" spc="0">
                <a:solidFill>
                  <a:srgbClr val="C00000"/>
                </a:solidFill>
                <a:latin typeface="Arial"/>
                <a:ea typeface="Arial"/>
                <a:cs typeface="Arial"/>
              </a:rPr>
              <a:t>(clasificación, regresión, clustering)</a:t>
            </a:r>
            <a:r>
              <a:rPr sz="2800" b="0" i="0" u="none" strike="noStrike" cap="none" spc="0">
                <a:solidFill>
                  <a:srgbClr val="C00000"/>
                </a:solidFill>
                <a:latin typeface="Arial"/>
                <a:ea typeface="Arial"/>
                <a:cs typeface="Arial"/>
              </a:rPr>
              <a:t>,</a:t>
            </a:r>
            <a:r>
              <a:rPr sz="2800" b="0" i="0" u="none" strike="noStrike" cap="none" spc="0">
                <a:solidFill>
                  <a:schemeClr val="tx1"/>
                </a:solidFill>
                <a:latin typeface="Arial"/>
                <a:ea typeface="Arial"/>
                <a:cs typeface="Arial"/>
              </a:rPr>
              <a:t> balanceados, cada uno con etiqueta.</a:t>
            </a:r>
            <a:endParaRPr/>
          </a:p>
        </p:txBody>
      </p:sp>
      <p:sp>
        <p:nvSpPr>
          <p:cNvPr id="448978916" name="Marcador de contenido 2"/>
          <p:cNvSpPr>
            <a:spLocks noGrp="1"/>
          </p:cNvSpPr>
          <p:nvPr/>
        </p:nvSpPr>
        <p:spPr bwMode="auto">
          <a:xfrm flipH="0" flipV="0">
            <a:off x="520699" y="4369804"/>
            <a:ext cx="6703778" cy="2461684"/>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defRPr/>
            </a:pPr>
            <a:r>
              <a:rPr lang="es-ES" sz="3600" b="1" i="0" u="none" strike="noStrike" cap="none" spc="0">
                <a:solidFill>
                  <a:schemeClr val="tx1"/>
                </a:solidFill>
                <a:latin typeface="Arial"/>
                <a:ea typeface="Arial"/>
                <a:cs typeface="Arial"/>
              </a:rPr>
              <a:t> Estrategias</a:t>
            </a:r>
            <a:endParaRPr/>
          </a:p>
          <a:p>
            <a:pPr marL="0" indent="0">
              <a:buFont typeface="Arial"/>
              <a:buNone/>
              <a:defRPr/>
            </a:pPr>
            <a:r>
              <a:rPr sz="2800" b="0" i="0" u="none" strike="noStrike" cap="none" spc="0">
                <a:solidFill>
                  <a:schemeClr val="tx1"/>
                </a:solidFill>
                <a:latin typeface="Arial"/>
                <a:ea typeface="Arial"/>
                <a:cs typeface="Arial"/>
              </a:rPr>
              <a:t>Se utilizaron varias estrategias de </a:t>
            </a:r>
            <a:r>
              <a:rPr sz="2800" b="0" i="0" u="none" strike="noStrike" cap="none" spc="0">
                <a:solidFill>
                  <a:srgbClr val="C00000"/>
                </a:solidFill>
                <a:latin typeface="Arial"/>
                <a:ea typeface="Arial"/>
                <a:cs typeface="Arial"/>
              </a:rPr>
              <a:t>prompt engineering</a:t>
            </a:r>
            <a:r>
              <a:rPr sz="2800" b="0" i="0" u="none" strike="noStrike" cap="none" spc="0">
                <a:solidFill>
                  <a:srgbClr val="4600BF"/>
                </a:solidFill>
                <a:latin typeface="Arial"/>
                <a:ea typeface="Arial"/>
                <a:cs typeface="Arial"/>
              </a:rPr>
              <a:t> </a:t>
            </a:r>
            <a:r>
              <a:rPr sz="2800" b="0" i="0" u="none" strike="noStrike" cap="none" spc="0">
                <a:solidFill>
                  <a:schemeClr val="tx1"/>
                </a:solidFill>
                <a:latin typeface="Arial"/>
                <a:ea typeface="Arial"/>
                <a:cs typeface="Arial"/>
              </a:rPr>
              <a:t>utilizando </a:t>
            </a:r>
            <a:r>
              <a:rPr sz="2800" b="0" i="0" u="none" strike="noStrike" cap="none" spc="0">
                <a:solidFill>
                  <a:srgbClr val="C00000"/>
                </a:solidFill>
                <a:latin typeface="Arial"/>
                <a:ea typeface="Arial"/>
                <a:cs typeface="Arial"/>
              </a:rPr>
              <a:t>RAG </a:t>
            </a:r>
            <a:r>
              <a:rPr sz="2800" b="0" i="0" u="none" strike="noStrike" cap="none" spc="0">
                <a:solidFill>
                  <a:schemeClr val="tx1"/>
                </a:solidFill>
                <a:latin typeface="Arial"/>
                <a:ea typeface="Arial"/>
                <a:cs typeface="Arial"/>
              </a:rPr>
              <a:t>como base de todas las estrategias.</a:t>
            </a:r>
            <a:endParaRPr/>
          </a:p>
        </p:txBody>
      </p:sp>
      <p:sp>
        <p:nvSpPr>
          <p:cNvPr id="333703705" name="Marcador de contenido 2"/>
          <p:cNvSpPr>
            <a:spLocks noGrp="1"/>
          </p:cNvSpPr>
          <p:nvPr/>
        </p:nvSpPr>
        <p:spPr bwMode="auto">
          <a:xfrm flipH="0" flipV="0">
            <a:off x="3872589" y="2358760"/>
            <a:ext cx="7730743" cy="2378603"/>
          </a:xfrm>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defRPr/>
            </a:pPr>
            <a:r>
              <a:rPr sz="3600"/>
              <a:t> </a:t>
            </a:r>
            <a:r>
              <a:rPr sz="3600" b="1"/>
              <a:t>Modelos</a:t>
            </a:r>
            <a:endParaRPr b="1"/>
          </a:p>
          <a:p>
            <a:pPr marL="0" indent="0">
              <a:buFont typeface="Arial"/>
              <a:buNone/>
              <a:defRPr/>
            </a:pPr>
            <a:r>
              <a:rPr sz="2800" b="0" i="0" u="none" strike="noStrike" cap="none" spc="0">
                <a:solidFill>
                  <a:schemeClr val="tx1"/>
                </a:solidFill>
                <a:latin typeface="Arial"/>
                <a:ea typeface="Arial"/>
                <a:cs typeface="Arial"/>
              </a:rPr>
              <a:t>Se escogieron </a:t>
            </a:r>
            <a:r>
              <a:rPr sz="2800" b="0" i="0" u="none" strike="noStrike" cap="none" spc="0">
                <a:solidFill>
                  <a:srgbClr val="0070C0"/>
                </a:solidFill>
                <a:latin typeface="Arial"/>
                <a:ea typeface="Arial"/>
                <a:cs typeface="Arial"/>
              </a:rPr>
              <a:t>9 LLMs</a:t>
            </a:r>
            <a:r>
              <a:rPr sz="2800" b="0" i="0" u="none" strike="noStrike" cap="none" spc="0">
                <a:solidFill>
                  <a:schemeClr val="tx1"/>
                </a:solidFill>
                <a:latin typeface="Arial"/>
                <a:ea typeface="Arial"/>
                <a:cs typeface="Arial"/>
              </a:rPr>
              <a:t> de distintos tamaños </a:t>
            </a:r>
            <a:r>
              <a:rPr sz="2800" b="0" i="0" u="none" strike="noStrike" cap="none" spc="0">
                <a:solidFill>
                  <a:srgbClr val="C00000"/>
                </a:solidFill>
                <a:latin typeface="Arial"/>
                <a:ea typeface="Arial"/>
                <a:cs typeface="Arial"/>
              </a:rPr>
              <a:t>(grandes, medianos, pequeños)</a:t>
            </a:r>
            <a:r>
              <a:rPr sz="2800" b="0" i="0" u="none" strike="noStrike" cap="none" spc="0">
                <a:solidFill>
                  <a:schemeClr val="tx1"/>
                </a:solidFill>
                <a:latin typeface="Arial"/>
                <a:ea typeface="Arial"/>
                <a:cs typeface="Arial"/>
              </a:rPr>
              <a:t> para comparar rendimiento por escala.</a:t>
            </a:r>
            <a:endParaRPr/>
          </a:p>
        </p:txBody>
      </p:sp>
      <p:sp>
        <p:nvSpPr>
          <p:cNvPr id="989929825" name=""/>
          <p:cNvSpPr/>
          <p:nvPr/>
        </p:nvSpPr>
        <p:spPr bwMode="auto">
          <a:xfrm flipH="0" flipV="0">
            <a:off x="9855823" y="824727"/>
            <a:ext cx="1402290" cy="1375833"/>
          </a:xfrm>
          <a:prstGeom prst="ellipse">
            <a:avLst/>
          </a:prstGeom>
          <a:solidFill>
            <a:srgbClr val="C00000">
              <a:alpha val="60999"/>
            </a:srgbClr>
          </a:solidFill>
          <a:ln w="12700" cap="flat" cmpd="sng" algn="ctr">
            <a:solidFill>
              <a:srgbClr val="C00000">
                <a:alpha val="52999"/>
              </a:srgbClr>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63067991" name=""/>
          <p:cNvSpPr/>
          <p:nvPr/>
        </p:nvSpPr>
        <p:spPr bwMode="auto">
          <a:xfrm flipH="0" flipV="0">
            <a:off x="1239550" y="2741083"/>
            <a:ext cx="1402290" cy="1375832"/>
          </a:xfrm>
          <a:prstGeom prst="ellipse">
            <a:avLst/>
          </a:prstGeom>
          <a:solidFill>
            <a:srgbClr val="C00000">
              <a:alpha val="60999"/>
            </a:srgbClr>
          </a:solidFill>
          <a:ln w="12700" cap="flat" cmpd="sng" algn="ctr">
            <a:solidFill>
              <a:srgbClr val="C00000">
                <a:alpha val="52999"/>
              </a:srgbClr>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429063245" name=""/>
          <p:cNvSpPr/>
          <p:nvPr/>
        </p:nvSpPr>
        <p:spPr bwMode="auto">
          <a:xfrm flipH="0" flipV="0">
            <a:off x="9857083" y="4737364"/>
            <a:ext cx="1402290" cy="1375832"/>
          </a:xfrm>
          <a:prstGeom prst="ellipse">
            <a:avLst/>
          </a:prstGeom>
          <a:solidFill>
            <a:srgbClr val="C00000">
              <a:alpha val="60999"/>
            </a:srgbClr>
          </a:solidFill>
          <a:ln w="12700" cap="flat" cmpd="sng" algn="ctr">
            <a:solidFill>
              <a:srgbClr val="C00000">
                <a:alpha val="52999"/>
              </a:srgbClr>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77674043" name=""/>
          <p:cNvSpPr/>
          <p:nvPr/>
        </p:nvSpPr>
        <p:spPr bwMode="auto">
          <a:xfrm>
            <a:off x="10212156" y="824727"/>
            <a:ext cx="692143" cy="1189079"/>
          </a:xfrm>
          <a:prstGeom prst="rect">
            <a:avLst/>
          </a:prstGeom>
          <a:noFill/>
          <a:ln>
            <a:noFill/>
          </a:ln>
        </p:spPr>
        <p:txBody>
          <a:bodyPr rot="0" spcFirstLastPara="0" vertOverflow="overflow" horzOverflow="overflow" vert="horz" wrap="none" lIns="91440" tIns="45720" rIns="91440" bIns="45720" numCol="1" spcCol="0" rtlCol="0" fromWordArt="0" anchor="t" anchorCtr="0" forceAA="0" upright="0" compatLnSpc="1">
            <a:prstTxWarp prst="textNoShape"/>
            <a:spAutoFit/>
          </a:bodyPr>
          <a:p>
            <a:pPr algn="ctr">
              <a:defRPr/>
            </a:pPr>
            <a:r>
              <a:rPr sz="7200" b="1">
                <a:ln>
                  <a:noFill/>
                </a:ln>
                <a:gradFill>
                  <a:gsLst>
                    <a:gs pos="96000">
                      <a:srgbClr val="FFFFFF"/>
                    </a:gs>
                    <a:gs pos="99000">
                      <a:schemeClr val="bg1"/>
                    </a:gs>
                    <a:gs pos="99000">
                      <a:schemeClr val="accent1"/>
                    </a:gs>
                  </a:gsLst>
                  <a:lin ang="5400000" scaled="1"/>
                </a:gradFill>
              </a:rPr>
              <a:t>1</a:t>
            </a:r>
            <a:endParaRPr sz="7200" b="1">
              <a:ln>
                <a:noFill/>
              </a:ln>
              <a:gradFill>
                <a:gsLst>
                  <a:gs pos="0">
                    <a:schemeClr val="accent5">
                      <a:lumMod val="75000"/>
                    </a:schemeClr>
                  </a:gs>
                  <a:gs pos="100000">
                    <a:schemeClr val="accent1"/>
                  </a:gs>
                </a:gsLst>
                <a:lin ang="5400000" scaled="1"/>
              </a:gradFill>
            </a:endParaRPr>
          </a:p>
        </p:txBody>
      </p:sp>
      <p:sp>
        <p:nvSpPr>
          <p:cNvPr id="261010659" name=""/>
          <p:cNvSpPr/>
          <p:nvPr/>
        </p:nvSpPr>
        <p:spPr bwMode="auto">
          <a:xfrm>
            <a:off x="1594804" y="2791353"/>
            <a:ext cx="692143" cy="1189079"/>
          </a:xfrm>
          <a:prstGeom prst="rect">
            <a:avLst/>
          </a:prstGeom>
          <a:noFill/>
          <a:ln>
            <a:noFill/>
          </a:ln>
        </p:spPr>
        <p:txBody>
          <a:bodyPr rot="0" spcFirstLastPara="0" vertOverflow="overflow" horzOverflow="overflow" vert="horz" wrap="none" lIns="91440" tIns="45720" rIns="91440" bIns="45720" numCol="1" spcCol="0" rtlCol="0" fromWordArt="0" anchor="t" anchorCtr="0" forceAA="0" upright="0" compatLnSpc="1">
            <a:prstTxWarp prst="textNoShape"/>
            <a:spAutoFit/>
          </a:bodyPr>
          <a:p>
            <a:pPr algn="ctr">
              <a:defRPr/>
            </a:pPr>
            <a:r>
              <a:rPr sz="7200" b="1">
                <a:ln>
                  <a:noFill/>
                </a:ln>
                <a:gradFill>
                  <a:gsLst>
                    <a:gs pos="96000">
                      <a:srgbClr val="FFFFFF"/>
                    </a:gs>
                    <a:gs pos="99000">
                      <a:schemeClr val="bg1"/>
                    </a:gs>
                    <a:gs pos="99000">
                      <a:schemeClr val="accent1"/>
                    </a:gs>
                  </a:gsLst>
                  <a:lin ang="5400000" scaled="1"/>
                </a:gradFill>
              </a:rPr>
              <a:t>2</a:t>
            </a:r>
            <a:endParaRPr sz="7200" b="1">
              <a:ln>
                <a:noFill/>
              </a:ln>
              <a:gradFill>
                <a:gsLst>
                  <a:gs pos="0">
                    <a:schemeClr val="accent5">
                      <a:lumMod val="75000"/>
                    </a:schemeClr>
                  </a:gs>
                  <a:gs pos="100000">
                    <a:schemeClr val="accent1"/>
                  </a:gs>
                </a:gsLst>
                <a:lin ang="5400000" scaled="1"/>
              </a:gradFill>
            </a:endParaRPr>
          </a:p>
        </p:txBody>
      </p:sp>
      <p:sp>
        <p:nvSpPr>
          <p:cNvPr id="93028779" name=""/>
          <p:cNvSpPr/>
          <p:nvPr/>
        </p:nvSpPr>
        <p:spPr bwMode="auto">
          <a:xfrm>
            <a:off x="10213596" y="4830741"/>
            <a:ext cx="692143" cy="1189079"/>
          </a:xfrm>
          <a:prstGeom prst="rect">
            <a:avLst/>
          </a:prstGeom>
          <a:noFill/>
          <a:ln>
            <a:noFill/>
          </a:ln>
        </p:spPr>
        <p:txBody>
          <a:bodyPr rot="0" spcFirstLastPara="0" vertOverflow="overflow" horzOverflow="overflow" vert="horz" wrap="none" lIns="91440" tIns="45720" rIns="91440" bIns="45720" numCol="1" spcCol="0" rtlCol="0" fromWordArt="0" anchor="t" anchorCtr="0" forceAA="0" upright="0" compatLnSpc="1">
            <a:prstTxWarp prst="textNoShape"/>
            <a:spAutoFit/>
          </a:bodyPr>
          <a:p>
            <a:pPr algn="ctr">
              <a:defRPr/>
            </a:pPr>
            <a:r>
              <a:rPr sz="7200" b="1">
                <a:ln>
                  <a:noFill/>
                </a:ln>
                <a:gradFill>
                  <a:gsLst>
                    <a:gs pos="96000">
                      <a:srgbClr val="FFFFFF"/>
                    </a:gs>
                    <a:gs pos="99000">
                      <a:schemeClr val="bg1"/>
                    </a:gs>
                    <a:gs pos="99000">
                      <a:schemeClr val="accent1"/>
                    </a:gs>
                  </a:gsLst>
                  <a:lin ang="5400000" scaled="1"/>
                </a:gradFill>
              </a:rPr>
              <a:t>3</a:t>
            </a:r>
            <a:endParaRPr sz="7200" b="1">
              <a:ln>
                <a:noFill/>
              </a:ln>
              <a:gradFill>
                <a:gsLst>
                  <a:gs pos="0">
                    <a:schemeClr val="accent5">
                      <a:lumMod val="75000"/>
                    </a:schemeClr>
                  </a:gs>
                  <a:gs pos="100000">
                    <a:schemeClr val="accent1"/>
                  </a:gs>
                </a:gsLst>
                <a:lin ang="5400000" scaled="1"/>
              </a:gra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637630825" name="Marcador de contenido 2"/>
          <p:cNvSpPr>
            <a:spLocks noGrp="1"/>
          </p:cNvSpPr>
          <p:nvPr/>
        </p:nvSpPr>
        <p:spPr bwMode="auto">
          <a:xfrm flipH="0" flipV="0">
            <a:off x="2356137" y="5264682"/>
            <a:ext cx="3885965" cy="1653644"/>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s-ES" sz="2600" b="0" i="0" u="none" strike="noStrike" cap="none" spc="0">
                <a:solidFill>
                  <a:schemeClr val="tx1"/>
                </a:solidFill>
                <a:latin typeface="Arial"/>
                <a:ea typeface="Arial"/>
                <a:cs typeface="Arial"/>
              </a:rPr>
              <a:t>Llama 3.3 8B Instruct</a:t>
            </a:r>
            <a:endParaRPr sz="2600"/>
          </a:p>
          <a:p>
            <a:pPr marL="0" indent="0">
              <a:buFont typeface="Arial"/>
              <a:buNone/>
              <a:defRPr/>
            </a:pPr>
            <a:r>
              <a:rPr lang="es-ES" sz="2600" b="0" i="0" u="none" strike="noStrike" cap="none" spc="0">
                <a:solidFill>
                  <a:schemeClr val="tx1"/>
                </a:solidFill>
                <a:latin typeface="Arial"/>
                <a:ea typeface="Arial"/>
                <a:cs typeface="Arial"/>
              </a:rPr>
              <a:t>Qwen2p5 7B</a:t>
            </a:r>
            <a:endParaRPr sz="2600"/>
          </a:p>
          <a:p>
            <a:pPr marL="0" indent="0">
              <a:buFont typeface="Arial"/>
              <a:buNone/>
              <a:defRPr/>
            </a:pPr>
            <a:r>
              <a:rPr lang="es-ES" sz="2600" b="0" i="0" u="none" strike="noStrike" cap="none" spc="0">
                <a:solidFill>
                  <a:schemeClr val="tx1"/>
                </a:solidFill>
                <a:latin typeface="Arial"/>
                <a:ea typeface="Arial"/>
                <a:cs typeface="Arial"/>
              </a:rPr>
              <a:t>Gemma 2 9B Instruct</a:t>
            </a:r>
            <a:r>
              <a:rPr sz="2600"/>
              <a:t> </a:t>
            </a:r>
            <a:endParaRPr sz="2600"/>
          </a:p>
        </p:txBody>
      </p:sp>
      <p:sp>
        <p:nvSpPr>
          <p:cNvPr id="23051749" name="Marcador de contenido 2"/>
          <p:cNvSpPr>
            <a:spLocks noGrp="1"/>
          </p:cNvSpPr>
          <p:nvPr/>
        </p:nvSpPr>
        <p:spPr bwMode="auto">
          <a:xfrm flipH="0" flipV="0">
            <a:off x="7354046" y="674973"/>
            <a:ext cx="1267119" cy="1653644"/>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s-ES" sz="2600" b="0" i="0" u="none" strike="noStrike" cap="none" spc="0">
                <a:solidFill>
                  <a:schemeClr val="tx1"/>
                </a:solidFill>
                <a:latin typeface="Arial"/>
                <a:ea typeface="Arial"/>
                <a:cs typeface="Arial"/>
              </a:rPr>
              <a:t>405B</a:t>
            </a:r>
            <a:endParaRPr sz="2600"/>
          </a:p>
          <a:p>
            <a:pPr marL="0" indent="0">
              <a:buFont typeface="Arial"/>
              <a:buNone/>
              <a:defRPr/>
            </a:pPr>
            <a:r>
              <a:rPr lang="es-ES" sz="2600" b="0" i="0" u="none" strike="noStrike" cap="none" spc="0">
                <a:solidFill>
                  <a:schemeClr val="tx1"/>
                </a:solidFill>
                <a:latin typeface="Arial"/>
                <a:ea typeface="Arial"/>
                <a:cs typeface="Arial"/>
              </a:rPr>
              <a:t>235B</a:t>
            </a:r>
            <a:endParaRPr sz="2600"/>
          </a:p>
          <a:p>
            <a:pPr marL="0" indent="0">
              <a:buFont typeface="Arial"/>
              <a:buNone/>
              <a:defRPr/>
            </a:pPr>
            <a:r>
              <a:rPr lang="es-ES" sz="2600" b="0" i="0" u="none" strike="noStrike" cap="none" spc="0">
                <a:solidFill>
                  <a:schemeClr val="tx1"/>
                </a:solidFill>
                <a:latin typeface="Arial"/>
                <a:ea typeface="Arial"/>
                <a:cs typeface="Arial"/>
              </a:rPr>
              <a:t>671B</a:t>
            </a:r>
            <a:r>
              <a:rPr sz="2600"/>
              <a:t> </a:t>
            </a:r>
            <a:endParaRPr sz="2600"/>
          </a:p>
        </p:txBody>
      </p:sp>
      <p:sp>
        <p:nvSpPr>
          <p:cNvPr id="1662861662" name="Marcador de contenido 2"/>
          <p:cNvSpPr>
            <a:spLocks noGrp="1"/>
          </p:cNvSpPr>
          <p:nvPr/>
        </p:nvSpPr>
        <p:spPr bwMode="auto">
          <a:xfrm flipH="0" flipV="0">
            <a:off x="7354046" y="2956982"/>
            <a:ext cx="1267119" cy="1653644"/>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s-ES" sz="2600" b="0" i="0" u="none" strike="noStrike" cap="none" spc="0">
                <a:solidFill>
                  <a:schemeClr val="tx1"/>
                </a:solidFill>
                <a:latin typeface="Arial"/>
                <a:ea typeface="Arial"/>
                <a:cs typeface="Arial"/>
              </a:rPr>
              <a:t>70B</a:t>
            </a:r>
            <a:endParaRPr sz="2600"/>
          </a:p>
          <a:p>
            <a:pPr marL="0" indent="0">
              <a:buFont typeface="Arial"/>
              <a:buNone/>
              <a:defRPr/>
            </a:pPr>
            <a:r>
              <a:rPr lang="es-ES" sz="2600" b="0" i="0" u="none" strike="noStrike" cap="none" spc="0">
                <a:solidFill>
                  <a:schemeClr val="tx1"/>
                </a:solidFill>
                <a:latin typeface="Arial"/>
                <a:ea typeface="Arial"/>
                <a:cs typeface="Arial"/>
              </a:rPr>
              <a:t>30B</a:t>
            </a:r>
            <a:endParaRPr sz="2600"/>
          </a:p>
          <a:p>
            <a:pPr marL="0" indent="0">
              <a:buFont typeface="Arial"/>
              <a:buNone/>
              <a:defRPr/>
            </a:pPr>
            <a:r>
              <a:rPr lang="es-ES" sz="2600" b="0" i="0" u="none" strike="noStrike" cap="none" spc="0">
                <a:solidFill>
                  <a:schemeClr val="tx1"/>
                </a:solidFill>
                <a:latin typeface="Arial"/>
                <a:ea typeface="Arial"/>
                <a:cs typeface="Arial"/>
              </a:rPr>
              <a:t>8x7B</a:t>
            </a:r>
            <a:endParaRPr sz="2600"/>
          </a:p>
        </p:txBody>
      </p:sp>
      <p:sp>
        <p:nvSpPr>
          <p:cNvPr id="1409646629" name="Marcador de contenido 2"/>
          <p:cNvSpPr>
            <a:spLocks noGrp="1"/>
          </p:cNvSpPr>
          <p:nvPr/>
        </p:nvSpPr>
        <p:spPr bwMode="auto">
          <a:xfrm flipH="0" flipV="0">
            <a:off x="7354046" y="5264682"/>
            <a:ext cx="1267119" cy="1653644"/>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s-ES" sz="2600" b="0" i="0" u="none" strike="noStrike" cap="none" spc="0">
                <a:solidFill>
                  <a:schemeClr val="tx1"/>
                </a:solidFill>
                <a:latin typeface="Arial"/>
                <a:ea typeface="Arial"/>
                <a:cs typeface="Arial"/>
              </a:rPr>
              <a:t>8B</a:t>
            </a:r>
            <a:endParaRPr sz="2600"/>
          </a:p>
          <a:p>
            <a:pPr marL="0" indent="0">
              <a:buFont typeface="Arial"/>
              <a:buNone/>
              <a:defRPr/>
            </a:pPr>
            <a:r>
              <a:rPr lang="es-ES" sz="2600" b="0" i="0" u="none" strike="noStrike" cap="none" spc="0">
                <a:solidFill>
                  <a:schemeClr val="tx1"/>
                </a:solidFill>
                <a:latin typeface="Arial"/>
                <a:ea typeface="Arial"/>
                <a:cs typeface="Arial"/>
              </a:rPr>
              <a:t>7B</a:t>
            </a:r>
            <a:endParaRPr sz="2600"/>
          </a:p>
          <a:p>
            <a:pPr marL="0" indent="0">
              <a:buFont typeface="Arial"/>
              <a:buNone/>
              <a:defRPr/>
            </a:pPr>
            <a:r>
              <a:rPr lang="es-ES" sz="2600" b="0" i="0" u="none" strike="noStrike" cap="none" spc="0">
                <a:solidFill>
                  <a:schemeClr val="tx1"/>
                </a:solidFill>
                <a:latin typeface="Arial"/>
                <a:ea typeface="Arial"/>
                <a:cs typeface="Arial"/>
              </a:rPr>
              <a:t>9B</a:t>
            </a:r>
            <a:endParaRPr sz="2600"/>
          </a:p>
        </p:txBody>
      </p:sp>
      <p:sp>
        <p:nvSpPr>
          <p:cNvPr id="1093988922" name="Marcador de contenido 2"/>
          <p:cNvSpPr>
            <a:spLocks noGrp="1"/>
          </p:cNvSpPr>
          <p:nvPr>
            <p:ph idx="1"/>
          </p:nvPr>
        </p:nvSpPr>
        <p:spPr bwMode="auto">
          <a:xfrm flipH="0" flipV="0">
            <a:off x="2356137" y="754062"/>
            <a:ext cx="4216694" cy="1653644"/>
          </a:xfrm>
        </p:spPr>
        <p:txBody>
          <a:bodyPr/>
          <a:lstStyle/>
          <a:p>
            <a:pPr marL="0" indent="0">
              <a:buFont typeface="Arial"/>
              <a:buNone/>
              <a:defRPr/>
            </a:pPr>
            <a:r>
              <a:rPr sz="2600"/>
              <a:t>Llama-v3p1 405B Instruct</a:t>
            </a:r>
            <a:endParaRPr sz="2600"/>
          </a:p>
          <a:p>
            <a:pPr marL="0" indent="0">
              <a:buFont typeface="Arial"/>
              <a:buNone/>
              <a:defRPr/>
            </a:pPr>
            <a:r>
              <a:rPr lang="es-ES" sz="2600" b="0" i="0" u="none" strike="noStrike" cap="none" spc="0">
                <a:solidFill>
                  <a:schemeClr val="tx1"/>
                </a:solidFill>
                <a:latin typeface="Arial"/>
                <a:ea typeface="Arial"/>
                <a:cs typeface="Arial"/>
              </a:rPr>
              <a:t>Qwen3</a:t>
            </a:r>
            <a:r>
              <a:rPr sz="2600" b="0" i="0" u="none" strike="noStrike" cap="none" spc="0">
                <a:solidFill>
                  <a:schemeClr val="tx1"/>
                </a:solidFill>
                <a:latin typeface="Arial"/>
                <a:ea typeface="Arial"/>
                <a:cs typeface="Arial"/>
              </a:rPr>
              <a:t> </a:t>
            </a:r>
            <a:r>
              <a:rPr lang="es-ES" sz="2600" b="0" i="0" u="none" strike="noStrike" cap="none" spc="0">
                <a:solidFill>
                  <a:schemeClr val="tx1"/>
                </a:solidFill>
                <a:latin typeface="Arial"/>
                <a:ea typeface="Arial"/>
                <a:cs typeface="Arial"/>
              </a:rPr>
              <a:t>235B</a:t>
            </a:r>
            <a:r>
              <a:rPr sz="2600" b="0" i="0" u="none" strike="noStrike" cap="none" spc="0">
                <a:solidFill>
                  <a:schemeClr val="tx1"/>
                </a:solidFill>
                <a:latin typeface="Arial"/>
                <a:ea typeface="Arial"/>
                <a:cs typeface="Arial"/>
              </a:rPr>
              <a:t> </a:t>
            </a:r>
            <a:r>
              <a:rPr lang="es-ES" sz="2600" b="0" i="0" u="none" strike="noStrike" cap="none" spc="0">
                <a:solidFill>
                  <a:schemeClr val="tx1"/>
                </a:solidFill>
                <a:latin typeface="Arial"/>
                <a:ea typeface="Arial"/>
                <a:cs typeface="Arial"/>
              </a:rPr>
              <a:t>A22</a:t>
            </a:r>
            <a:r>
              <a:rPr lang="es-ES" sz="2600" b="0" i="0" u="none" strike="noStrike" cap="none" spc="0">
                <a:solidFill>
                  <a:schemeClr val="tx1"/>
                </a:solidFill>
                <a:latin typeface="Arial"/>
                <a:ea typeface="Arial"/>
                <a:cs typeface="Arial"/>
              </a:rPr>
              <a:t>B</a:t>
            </a:r>
            <a:endParaRPr sz="2600"/>
          </a:p>
          <a:p>
            <a:pPr marL="0" indent="0">
              <a:buFont typeface="Arial"/>
              <a:buNone/>
              <a:defRPr/>
            </a:pPr>
            <a:r>
              <a:rPr sz="2600"/>
              <a:t>DeepSeek-v3 </a:t>
            </a:r>
            <a:endParaRPr sz="2600"/>
          </a:p>
        </p:txBody>
      </p:sp>
      <p:sp>
        <p:nvSpPr>
          <p:cNvPr id="126338763" name="Marcador de contenido 2"/>
          <p:cNvSpPr>
            <a:spLocks noGrp="1"/>
          </p:cNvSpPr>
          <p:nvPr/>
        </p:nvSpPr>
        <p:spPr bwMode="auto">
          <a:xfrm flipH="0" flipV="0">
            <a:off x="2356137" y="2956982"/>
            <a:ext cx="3885965" cy="1653644"/>
          </a:xfrm>
        </p:spPr>
        <p:txBody>
          <a:bodyPr vert="horz" lIns="91440" tIns="45720" rIns="91440" bIns="45720" rtlCol="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s-ES" sz="2600" b="0" i="0" u="none" strike="noStrike" cap="none" spc="0">
                <a:solidFill>
                  <a:schemeClr val="tx1"/>
                </a:solidFill>
                <a:latin typeface="Arial"/>
                <a:ea typeface="Arial"/>
                <a:cs typeface="Arial"/>
              </a:rPr>
              <a:t>Llama 3.3 70B Instruct</a:t>
            </a:r>
            <a:endParaRPr sz="2600"/>
          </a:p>
          <a:p>
            <a:pPr marL="0" indent="0">
              <a:buFont typeface="Arial"/>
              <a:buNone/>
              <a:defRPr/>
            </a:pPr>
            <a:r>
              <a:rPr lang="es-ES" sz="2600" b="0" i="0" u="none" strike="noStrike" cap="none" spc="0">
                <a:solidFill>
                  <a:schemeClr val="tx1"/>
                </a:solidFill>
                <a:latin typeface="Arial"/>
                <a:ea typeface="Arial"/>
                <a:cs typeface="Arial"/>
              </a:rPr>
              <a:t>Qwen3-30B-A3B</a:t>
            </a:r>
            <a:endParaRPr sz="2600"/>
          </a:p>
          <a:p>
            <a:pPr marL="0" indent="0">
              <a:buFont typeface="Arial"/>
              <a:buNone/>
              <a:defRPr/>
            </a:pPr>
            <a:r>
              <a:rPr lang="es-ES" sz="2600" b="0" i="0" u="none" strike="noStrike" cap="none" spc="0">
                <a:solidFill>
                  <a:schemeClr val="tx1"/>
                </a:solidFill>
                <a:latin typeface="Arial"/>
                <a:ea typeface="Arial"/>
                <a:cs typeface="Arial"/>
              </a:rPr>
              <a:t>Mixtral 8x7B Instruct</a:t>
            </a:r>
            <a:endParaRPr sz="2600"/>
          </a:p>
        </p:txBody>
      </p:sp>
      <p:sp>
        <p:nvSpPr>
          <p:cNvPr id="1452922238" name=""/>
          <p:cNvSpPr txBox="1"/>
          <p:nvPr/>
        </p:nvSpPr>
        <p:spPr bwMode="auto">
          <a:xfrm flipH="0" flipV="0">
            <a:off x="4673973" y="100392"/>
            <a:ext cx="2455896" cy="574580"/>
          </a:xfrm>
          <a:prstGeom prst="flowChartAlternateProcess">
            <a:avLst/>
          </a:prstGeom>
          <a:solidFill>
            <a:srgbClr val="C00000">
              <a:alpha val="65000"/>
            </a:srgbClr>
          </a:solidFill>
          <a:ln/>
          <a:effectLst>
            <a:outerShdw blurRad="50800" dist="38100" dir="2700000" algn="tl" rotWithShape="0">
              <a:prstClr val="black">
                <a:alpha val="40000"/>
              </a:prstClr>
            </a:outerShdw>
          </a:effectLst>
        </p:spPr>
        <p:txBody>
          <a:bodyPr vertOverflow="overflow" horzOverflow="overflow" vert="horz" wrap="square" lIns="91440" tIns="45720" rIns="91440" bIns="45720" numCol="1" spcCol="0" rtlCol="0" fromWordArt="0" anchor="t" anchorCtr="0" forceAA="0" upright="0" compatLnSpc="0">
            <a:spAutoFit/>
          </a:bodyPr>
          <a:p>
            <a:pPr algn="ctr">
              <a:defRPr/>
            </a:pPr>
            <a:r>
              <a:rPr sz="2800" b="1">
                <a:solidFill>
                  <a:schemeClr val="bg1"/>
                </a:solidFill>
              </a:rPr>
              <a:t>Grandes</a:t>
            </a:r>
            <a:endParaRPr sz="1800">
              <a:solidFill>
                <a:schemeClr val="bg1"/>
              </a:solidFill>
            </a:endParaRPr>
          </a:p>
        </p:txBody>
      </p:sp>
      <p:sp>
        <p:nvSpPr>
          <p:cNvPr id="760604299" name=""/>
          <p:cNvSpPr txBox="1"/>
          <p:nvPr/>
        </p:nvSpPr>
        <p:spPr bwMode="auto">
          <a:xfrm flipH="0" flipV="0">
            <a:off x="4673973" y="2247291"/>
            <a:ext cx="2455176" cy="574580"/>
          </a:xfrm>
          <a:prstGeom prst="flowChartAlternateProcess">
            <a:avLst/>
          </a:prstGeom>
          <a:solidFill>
            <a:srgbClr val="C00000">
              <a:alpha val="65000"/>
            </a:srgbClr>
          </a:solidFill>
          <a:ln/>
          <a:effectLst>
            <a:outerShdw blurRad="50800" dist="38100" dir="2700000" algn="tl" rotWithShape="0">
              <a:prstClr val="black">
                <a:alpha val="40000"/>
              </a:prstClr>
            </a:outerShdw>
          </a:effectLst>
        </p:spPr>
        <p:txBody>
          <a:bodyPr vertOverflow="overflow" horzOverflow="overflow" vert="horz" wrap="square" lIns="91440" tIns="45720" rIns="91440" bIns="45720" numCol="1" spcCol="0" rtlCol="0" fromWordArt="0" anchor="t" anchorCtr="0" forceAA="0" upright="0" compatLnSpc="0">
            <a:spAutoFit/>
          </a:bodyPr>
          <a:p>
            <a:pPr algn="ctr">
              <a:defRPr/>
            </a:pPr>
            <a:r>
              <a:rPr sz="2800" b="1">
                <a:solidFill>
                  <a:schemeClr val="bg1"/>
                </a:solidFill>
              </a:rPr>
              <a:t>Medianos</a:t>
            </a:r>
            <a:endParaRPr sz="1800">
              <a:solidFill>
                <a:schemeClr val="bg1"/>
              </a:solidFill>
            </a:endParaRPr>
          </a:p>
        </p:txBody>
      </p:sp>
      <p:sp>
        <p:nvSpPr>
          <p:cNvPr id="165181431" name=""/>
          <p:cNvSpPr txBox="1"/>
          <p:nvPr/>
        </p:nvSpPr>
        <p:spPr bwMode="auto">
          <a:xfrm flipH="0" flipV="0">
            <a:off x="4673973" y="4488845"/>
            <a:ext cx="2464154" cy="574580"/>
          </a:xfrm>
          <a:prstGeom prst="flowChartAlternateProcess">
            <a:avLst/>
          </a:prstGeom>
          <a:solidFill>
            <a:srgbClr val="C00000">
              <a:alpha val="65000"/>
            </a:srgbClr>
          </a:solidFill>
          <a:ln/>
          <a:effectLst>
            <a:outerShdw blurRad="50800" dist="38100" dir="2700000" algn="tl" rotWithShape="0">
              <a:prstClr val="black">
                <a:alpha val="40000"/>
              </a:prstClr>
            </a:outerShdw>
          </a:effectLst>
        </p:spPr>
        <p:txBody>
          <a:bodyPr vertOverflow="overflow" horzOverflow="overflow" vert="horz" wrap="square" lIns="91440" tIns="45720" rIns="91440" bIns="45720" numCol="1" spcCol="0" rtlCol="0" fromWordArt="0" anchor="t" anchorCtr="0" forceAA="0" upright="0" compatLnSpc="0">
            <a:spAutoFit/>
          </a:bodyPr>
          <a:p>
            <a:pPr algn="ctr">
              <a:defRPr/>
            </a:pPr>
            <a:r>
              <a:rPr sz="2800" b="1">
                <a:solidFill>
                  <a:schemeClr val="bg1"/>
                </a:solidFill>
              </a:rPr>
              <a:t>Pequeños</a:t>
            </a:r>
            <a:endParaRPr sz="1800">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1615074250" name="Title 1"/>
          <p:cNvSpPr>
            <a:spLocks noGrp="1"/>
          </p:cNvSpPr>
          <p:nvPr>
            <p:ph type="title"/>
          </p:nvPr>
        </p:nvSpPr>
        <p:spPr bwMode="auto"/>
        <p:txBody>
          <a:bodyPr/>
          <a:lstStyle/>
          <a:p>
            <a:pPr>
              <a:defRPr/>
            </a:pPr>
            <a:r>
              <a:rPr b="1"/>
              <a:t>Distribución </a:t>
            </a:r>
            <a:r>
              <a:rPr/>
              <a:t>de los tipos de problemas</a:t>
            </a:r>
            <a:endParaRPr/>
          </a:p>
        </p:txBody>
      </p:sp>
      <p:pic>
        <p:nvPicPr>
          <p:cNvPr id="108725108" name=""/>
          <p:cNvPicPr>
            <a:picLocks noChangeAspect="1"/>
          </p:cNvPicPr>
          <p:nvPr/>
        </p:nvPicPr>
        <p:blipFill>
          <a:blip r:embed="rId3"/>
          <a:srcRect l="0" t="25765" r="0" b="0"/>
          <a:stretch/>
        </p:blipFill>
        <p:spPr bwMode="auto">
          <a:xfrm flipH="0" flipV="0">
            <a:off x="1379124" y="1865312"/>
            <a:ext cx="9433749" cy="495503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sp>
        <p:nvSpPr>
          <p:cNvPr id="213707107" name=""/>
          <p:cNvSpPr/>
          <p:nvPr/>
        </p:nvSpPr>
        <p:spPr bwMode="auto">
          <a:xfrm flipH="0" flipV="0">
            <a:off x="451145" y="396874"/>
            <a:ext cx="7963958" cy="5794374"/>
          </a:xfrm>
          <a:prstGeom prst="flowChartAlternateProcess">
            <a:avLst/>
          </a:prstGeom>
          <a:noFill/>
          <a:ln w="57150" cap="flat" cmpd="sng" algn="ctr">
            <a:solidFill>
              <a:schemeClr val="bg1">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pic>
        <p:nvPicPr>
          <p:cNvPr id="64439859" name=""/>
          <p:cNvPicPr>
            <a:picLocks noChangeAspect="1"/>
          </p:cNvPicPr>
          <p:nvPr/>
        </p:nvPicPr>
        <p:blipFill>
          <a:blip r:embed="rId3"/>
          <a:stretch/>
        </p:blipFill>
        <p:spPr bwMode="auto">
          <a:xfrm flipH="0" flipV="0">
            <a:off x="1177395" y="3199437"/>
            <a:ext cx="1435070" cy="1971307"/>
          </a:xfrm>
          <a:prstGeom prst="rect">
            <a:avLst/>
          </a:prstGeom>
        </p:spPr>
      </p:pic>
      <p:sp>
        <p:nvSpPr>
          <p:cNvPr id="1885205656" name=""/>
          <p:cNvSpPr/>
          <p:nvPr/>
        </p:nvSpPr>
        <p:spPr bwMode="auto">
          <a:xfrm flipH="0" flipV="0">
            <a:off x="985876" y="1175091"/>
            <a:ext cx="2034303" cy="1563820"/>
          </a:xfrm>
          <a:prstGeom prst="wedgeRoundRectCallout">
            <a:avLst>
              <a:gd name="adj1" fmla="val -20833"/>
              <a:gd name="adj2" fmla="val 62500"/>
              <a:gd name="adj3" fmla="val 16667"/>
            </a:avLst>
          </a:prstGeom>
          <a:noFill/>
          <a:ln w="28575" cap="flat" cmpd="sng" algn="ctr">
            <a:solidFill>
              <a:schemeClr val="bg2">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
        <p:nvSpPr>
          <p:cNvPr id="953495277" name=""/>
          <p:cNvSpPr txBox="1"/>
          <p:nvPr/>
        </p:nvSpPr>
        <p:spPr bwMode="auto">
          <a:xfrm flipH="0" flipV="0">
            <a:off x="1032508" y="1217112"/>
            <a:ext cx="1988030" cy="1463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1800"/>
              <a:t>Problema de</a:t>
            </a:r>
            <a:endParaRPr sz="1800"/>
          </a:p>
          <a:p>
            <a:pPr>
              <a:defRPr/>
            </a:pPr>
            <a:r>
              <a:rPr sz="1800" b="1"/>
              <a:t>Machine Learning </a:t>
            </a:r>
            <a:r>
              <a:rPr sz="1800"/>
              <a:t>escrito en lenguaje </a:t>
            </a:r>
            <a:r>
              <a:rPr sz="1800" b="1">
                <a:solidFill>
                  <a:srgbClr val="C00000"/>
                </a:solidFill>
              </a:rPr>
              <a:t>no técnico</a:t>
            </a:r>
            <a:r>
              <a:rPr sz="1800">
                <a:solidFill>
                  <a:srgbClr val="C00000"/>
                </a:solidFill>
              </a:rPr>
              <a:t>.</a:t>
            </a:r>
            <a:endParaRPr>
              <a:solidFill>
                <a:srgbClr val="C00000"/>
              </a:solidFill>
            </a:endParaRPr>
          </a:p>
        </p:txBody>
      </p:sp>
      <p:sp>
        <p:nvSpPr>
          <p:cNvPr id="1221983407" name=""/>
          <p:cNvSpPr/>
          <p:nvPr/>
        </p:nvSpPr>
        <p:spPr bwMode="auto">
          <a:xfrm flipH="0" flipV="0">
            <a:off x="4651405" y="900900"/>
            <a:ext cx="3063710" cy="520970"/>
          </a:xfrm>
          <a:prstGeom prst="flowChartAlternateProcess">
            <a:avLst/>
          </a:prstGeom>
          <a:solidFill>
            <a:srgbClr val="002060">
              <a:alpha val="76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000">
                <a:solidFill>
                  <a:schemeClr val="bg1"/>
                </a:solidFill>
              </a:rPr>
              <a:t>Obtiene contexto (k=3)</a:t>
            </a:r>
            <a:endParaRPr sz="2000">
              <a:solidFill>
                <a:schemeClr val="bg1"/>
              </a:solidFill>
            </a:endParaRPr>
          </a:p>
        </p:txBody>
      </p:sp>
      <p:sp>
        <p:nvSpPr>
          <p:cNvPr id="211587021" name=""/>
          <p:cNvSpPr/>
          <p:nvPr/>
        </p:nvSpPr>
        <p:spPr bwMode="auto">
          <a:xfrm flipH="0" flipV="0">
            <a:off x="4651405" y="1794134"/>
            <a:ext cx="3063709" cy="520969"/>
          </a:xfrm>
          <a:prstGeom prst="flowChartAlternateProcess">
            <a:avLst/>
          </a:prstGeom>
          <a:solidFill>
            <a:srgbClr val="002060">
              <a:alpha val="76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000"/>
              <a:t>Construye el prompt</a:t>
            </a:r>
            <a:endParaRPr sz="2000"/>
          </a:p>
        </p:txBody>
      </p:sp>
      <p:sp>
        <p:nvSpPr>
          <p:cNvPr id="1930012528" name=""/>
          <p:cNvSpPr/>
          <p:nvPr/>
        </p:nvSpPr>
        <p:spPr bwMode="auto">
          <a:xfrm rot="0" flipH="0" flipV="0">
            <a:off x="3511224" y="1508837"/>
            <a:ext cx="764835" cy="307779"/>
          </a:xfrm>
          <a:prstGeom prst="rightArrow">
            <a:avLst>
              <a:gd name="adj1" fmla="val 50000"/>
              <a:gd name="adj2" fmla="val 50000"/>
            </a:avLst>
          </a:prstGeom>
          <a:solidFill>
            <a:srgbClr val="002060"/>
          </a:solidFill>
          <a:ln w="12700" cap="flat" cmpd="sng" algn="ctr">
            <a:solidFill>
              <a:srgbClr val="00206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733576946" name=""/>
          <p:cNvSpPr txBox="1"/>
          <p:nvPr/>
        </p:nvSpPr>
        <p:spPr bwMode="auto">
          <a:xfrm flipH="0" flipV="0">
            <a:off x="6040980" y="1452690"/>
            <a:ext cx="18487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a:t>+</a:t>
            </a:r>
            <a:endParaRPr/>
          </a:p>
        </p:txBody>
      </p:sp>
      <p:pic>
        <p:nvPicPr>
          <p:cNvPr id="301060876" name=""/>
          <p:cNvPicPr>
            <a:picLocks noChangeAspect="1"/>
          </p:cNvPicPr>
          <p:nvPr/>
        </p:nvPicPr>
        <p:blipFill>
          <a:blip r:embed="rId4"/>
          <a:stretch/>
        </p:blipFill>
        <p:spPr bwMode="auto">
          <a:xfrm flipH="0" flipV="0">
            <a:off x="3202378" y="1380628"/>
            <a:ext cx="1337032" cy="650048"/>
          </a:xfrm>
          <a:prstGeom prst="rect">
            <a:avLst/>
          </a:prstGeom>
        </p:spPr>
      </p:pic>
      <p:sp>
        <p:nvSpPr>
          <p:cNvPr id="1265474838" name=""/>
          <p:cNvSpPr/>
          <p:nvPr/>
        </p:nvSpPr>
        <p:spPr bwMode="auto">
          <a:xfrm flipH="0" flipV="0">
            <a:off x="3176354" y="3145745"/>
            <a:ext cx="2659300" cy="2326193"/>
          </a:xfrm>
          <a:prstGeom prst="flowChartAlternateProcess">
            <a:avLst/>
          </a:prstGeom>
          <a:noFill/>
          <a:ln w="57150" cap="flat" cmpd="sng" algn="ctr">
            <a:solidFill>
              <a:schemeClr val="bg2">
                <a:lumMod val="25098"/>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
        <p:nvSpPr>
          <p:cNvPr id="885580949" name=""/>
          <p:cNvSpPr/>
          <p:nvPr/>
        </p:nvSpPr>
        <p:spPr bwMode="auto">
          <a:xfrm flipH="0" flipV="0">
            <a:off x="4169185" y="5506459"/>
            <a:ext cx="673638" cy="230195"/>
          </a:xfrm>
          <a:prstGeom prst="rect">
            <a:avLst/>
          </a:prstGeom>
          <a:solidFill>
            <a:schemeClr val="tx1">
              <a:lumMod val="90000"/>
              <a:lumOff val="5000"/>
            </a:schemeClr>
          </a:solidFill>
          <a:ln w="57150" cap="flat" cmpd="sng" algn="ctr">
            <a:solidFill>
              <a:schemeClr val="bg2">
                <a:lumMod val="25098"/>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608253034" name=""/>
          <p:cNvSpPr/>
          <p:nvPr/>
        </p:nvSpPr>
        <p:spPr bwMode="auto">
          <a:xfrm flipH="0" flipV="0">
            <a:off x="3629783" y="5663962"/>
            <a:ext cx="1752442" cy="145387"/>
          </a:xfrm>
          <a:prstGeom prst="flowChartAlternateProcess">
            <a:avLst/>
          </a:prstGeom>
          <a:solidFill>
            <a:schemeClr val="tx1">
              <a:lumMod val="90000"/>
              <a:lumOff val="5000"/>
            </a:schemeClr>
          </a:solidFill>
          <a:ln w="57150" cap="flat" cmpd="sng" algn="ctr">
            <a:solidFill>
              <a:schemeClr val="bg2">
                <a:lumMod val="25098"/>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80092410" name=""/>
          <p:cNvSpPr/>
          <p:nvPr/>
        </p:nvSpPr>
        <p:spPr bwMode="auto">
          <a:xfrm rot="5399976" flipH="0" flipV="0">
            <a:off x="6233794" y="2573471"/>
            <a:ext cx="315005" cy="330880"/>
          </a:xfrm>
          <a:prstGeom prst="rightArrow">
            <a:avLst>
              <a:gd name="adj1" fmla="val 50000"/>
              <a:gd name="adj2" fmla="val 5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sp>
      <p:sp>
        <p:nvSpPr>
          <p:cNvPr id="464611833" name=""/>
          <p:cNvSpPr txBox="1"/>
          <p:nvPr/>
        </p:nvSpPr>
        <p:spPr bwMode="auto">
          <a:xfrm flipH="0" flipV="0">
            <a:off x="3269971" y="3561392"/>
            <a:ext cx="2771009" cy="13109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000">
                <a:solidFill>
                  <a:srgbClr val="C00000"/>
                </a:solidFill>
              </a:rPr>
              <a:t>{</a:t>
            </a:r>
            <a:endParaRPr sz="2000">
              <a:solidFill>
                <a:srgbClr val="C00000"/>
              </a:solidFill>
            </a:endParaRPr>
          </a:p>
          <a:p>
            <a:pPr>
              <a:defRPr/>
            </a:pPr>
            <a:r>
              <a:rPr sz="2000">
                <a:solidFill>
                  <a:srgbClr val="C00000"/>
                </a:solidFill>
              </a:rPr>
              <a:t>   “reasoning”: “...”,</a:t>
            </a:r>
            <a:endParaRPr sz="2000">
              <a:solidFill>
                <a:srgbClr val="C00000"/>
              </a:solidFill>
            </a:endParaRPr>
          </a:p>
          <a:p>
            <a:pPr>
              <a:defRPr/>
            </a:pPr>
            <a:r>
              <a:rPr sz="2000">
                <a:solidFill>
                  <a:srgbClr val="C00000"/>
                </a:solidFill>
              </a:rPr>
              <a:t>   “classification”: “...”</a:t>
            </a:r>
            <a:endParaRPr sz="2000">
              <a:solidFill>
                <a:srgbClr val="C00000"/>
              </a:solidFill>
            </a:endParaRPr>
          </a:p>
          <a:p>
            <a:pPr>
              <a:defRPr/>
            </a:pPr>
            <a:r>
              <a:rPr sz="2000">
                <a:solidFill>
                  <a:srgbClr val="C00000"/>
                </a:solidFill>
              </a:rPr>
              <a:t>}</a:t>
            </a:r>
            <a:endParaRPr/>
          </a:p>
        </p:txBody>
      </p:sp>
      <p:sp>
        <p:nvSpPr>
          <p:cNvPr id="1003973163" name=""/>
          <p:cNvSpPr/>
          <p:nvPr/>
        </p:nvSpPr>
        <p:spPr bwMode="auto">
          <a:xfrm flipH="1" flipV="0">
            <a:off x="5973388" y="3561392"/>
            <a:ext cx="2297808" cy="1488963"/>
          </a:xfrm>
          <a:prstGeom prst="teardrop">
            <a:avLst>
              <a:gd name="adj" fmla="val 100000"/>
            </a:avLst>
          </a:prstGeom>
          <a:solidFill>
            <a:srgbClr val="C00000">
              <a:alpha val="60000"/>
            </a:srgbClr>
          </a:solidFill>
          <a:ln w="12700" cap="flat" cmpd="sng" algn="ctr">
            <a:solidFill>
              <a:srgbClr val="0070C0">
                <a:alpha val="62999"/>
              </a:srgbClr>
            </a:solidFill>
            <a:prstDash val="solid"/>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p>
            <a:pPr>
              <a:defRPr/>
            </a:pPr>
            <a:r>
              <a:rPr sz="1800" b="1">
                <a:solidFill>
                  <a:schemeClr val="bg1"/>
                </a:solidFill>
              </a:rPr>
              <a:t>Formato de respuesta estructurado</a:t>
            </a:r>
            <a:endParaRPr/>
          </a:p>
        </p:txBody>
      </p:sp>
      <p:sp>
        <p:nvSpPr>
          <p:cNvPr id="1152633742" name=""/>
          <p:cNvSpPr/>
          <p:nvPr/>
        </p:nvSpPr>
        <p:spPr bwMode="auto">
          <a:xfrm flipH="0" flipV="0">
            <a:off x="8507708" y="1380628"/>
            <a:ext cx="3161770" cy="741952"/>
          </a:xfrm>
          <a:prstGeom prst="flowChartAlternateProcess">
            <a:avLst/>
          </a:prstGeom>
          <a:solidFill>
            <a:schemeClr val="tx1">
              <a:lumMod val="65000"/>
              <a:lumOff val="35000"/>
            </a:schemeClr>
          </a:solidFill>
          <a:ln w="12700" cap="flat" cmpd="sng" algn="ctr">
            <a:solidFill>
              <a:schemeClr val="bg2">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400" b="1"/>
              <a:t>Simple question</a:t>
            </a:r>
            <a:endParaRPr sz="2400" b="1"/>
          </a:p>
        </p:txBody>
      </p:sp>
      <p:sp>
        <p:nvSpPr>
          <p:cNvPr id="1246195135" name=""/>
          <p:cNvSpPr/>
          <p:nvPr/>
        </p:nvSpPr>
        <p:spPr bwMode="auto">
          <a:xfrm flipH="0" flipV="0">
            <a:off x="8507708" y="2286784"/>
            <a:ext cx="3161770" cy="741950"/>
          </a:xfrm>
          <a:prstGeom prst="flowChartAlternateProcess">
            <a:avLst/>
          </a:prstGeom>
          <a:solidFill>
            <a:schemeClr val="tx1">
              <a:lumMod val="65000"/>
              <a:lumOff val="35000"/>
            </a:schemeClr>
          </a:solidFill>
          <a:ln w="12700" cap="flat" cmpd="sng" algn="ctr">
            <a:solidFill>
              <a:schemeClr val="bg2">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400" b="1"/>
              <a:t>Zero Shots</a:t>
            </a:r>
            <a:endParaRPr sz="2400" b="1"/>
          </a:p>
        </p:txBody>
      </p:sp>
      <p:sp>
        <p:nvSpPr>
          <p:cNvPr id="1720520870" name=""/>
          <p:cNvSpPr/>
          <p:nvPr/>
        </p:nvSpPr>
        <p:spPr bwMode="auto">
          <a:xfrm flipH="0" flipV="0">
            <a:off x="8507708" y="3154578"/>
            <a:ext cx="3161770" cy="741950"/>
          </a:xfrm>
          <a:prstGeom prst="flowChartAlternateProcess">
            <a:avLst/>
          </a:prstGeom>
          <a:solidFill>
            <a:schemeClr val="tx1">
              <a:lumMod val="65000"/>
              <a:lumOff val="35000"/>
            </a:schemeClr>
          </a:solidFill>
          <a:ln w="12700" cap="flat" cmpd="sng" algn="ctr">
            <a:solidFill>
              <a:schemeClr val="bg2">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400" b="1"/>
              <a:t>Few Shots</a:t>
            </a:r>
            <a:endParaRPr sz="2400" b="1"/>
          </a:p>
        </p:txBody>
      </p:sp>
      <p:sp>
        <p:nvSpPr>
          <p:cNvPr id="1694686364" name=""/>
          <p:cNvSpPr/>
          <p:nvPr/>
        </p:nvSpPr>
        <p:spPr bwMode="auto">
          <a:xfrm flipH="0" flipV="0">
            <a:off x="8507708" y="4017922"/>
            <a:ext cx="3161770" cy="741950"/>
          </a:xfrm>
          <a:prstGeom prst="flowChartAlternateProcess">
            <a:avLst/>
          </a:prstGeom>
          <a:solidFill>
            <a:schemeClr val="tx1">
              <a:lumMod val="65000"/>
              <a:lumOff val="35000"/>
            </a:schemeClr>
          </a:solidFill>
          <a:ln w="12700" cap="flat" cmpd="sng" algn="ctr">
            <a:solidFill>
              <a:schemeClr val="bg2">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400" b="1"/>
              <a:t>Chain of Thoughts</a:t>
            </a:r>
            <a:endParaRPr sz="2400" b="1"/>
          </a:p>
        </p:txBody>
      </p:sp>
      <p:sp>
        <p:nvSpPr>
          <p:cNvPr id="536802148" name=""/>
          <p:cNvSpPr/>
          <p:nvPr/>
        </p:nvSpPr>
        <p:spPr bwMode="auto">
          <a:xfrm flipH="0" flipV="0">
            <a:off x="4655475" y="900900"/>
            <a:ext cx="3063709" cy="520969"/>
          </a:xfrm>
          <a:prstGeom prst="flowChartAlternateProcess">
            <a:avLst/>
          </a:prstGeom>
          <a:solidFill>
            <a:srgbClr val="C00000">
              <a:alpha val="76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000">
                <a:solidFill>
                  <a:schemeClr val="bg1"/>
                </a:solidFill>
              </a:rPr>
              <a:t>Obtiene contexto (k=3)</a:t>
            </a:r>
            <a:endParaRPr sz="2000">
              <a:solidFill>
                <a:schemeClr val="bg1"/>
              </a:solidFill>
            </a:endParaRPr>
          </a:p>
        </p:txBody>
      </p:sp>
      <p:sp>
        <p:nvSpPr>
          <p:cNvPr id="1703772525" name=""/>
          <p:cNvSpPr/>
          <p:nvPr/>
        </p:nvSpPr>
        <p:spPr bwMode="auto">
          <a:xfrm flipH="0" flipV="0">
            <a:off x="4655475" y="1794133"/>
            <a:ext cx="3063708" cy="520968"/>
          </a:xfrm>
          <a:prstGeom prst="flowChartAlternateProcess">
            <a:avLst/>
          </a:prstGeom>
          <a:solidFill>
            <a:srgbClr val="C00000">
              <a:alpha val="76000"/>
            </a:srgb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p>
            <a:pPr algn="ctr">
              <a:defRPr/>
            </a:pPr>
            <a:r>
              <a:rPr sz="2000"/>
              <a:t>Construye el prompt</a:t>
            </a:r>
            <a:endParaRPr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lumMod val="95000"/>
          </a:schemeClr>
        </a:solidFill>
      </p:bgPr>
    </p:bg>
    <p:spTree>
      <p:nvGrpSpPr>
        <p:cNvPr id="1" name=""/>
        <p:cNvGrpSpPr/>
        <p:nvPr/>
      </p:nvGrpSpPr>
      <p:grpSpPr bwMode="auto">
        <a:xfrm>
          <a:off x="0" y="0"/>
          <a:ext cx="0" cy="0"/>
          <a:chOff x="0" y="0"/>
          <a:chExt cx="0" cy="0"/>
        </a:xfrm>
      </p:grpSpPr>
      <p:graphicFrame>
        <p:nvGraphicFramePr>
          <p:cNvPr id="1152636000" name=""/>
          <p:cNvGraphicFramePr>
            <a:graphicFrameLocks xmlns:a="http://schemas.openxmlformats.org/drawingml/2006/main"/>
          </p:cNvGraphicFramePr>
          <p:nvPr/>
        </p:nvGraphicFramePr>
        <p:xfrm flipH="0" flipV="0">
          <a:off x="-1606020" y="468311"/>
          <a:ext cx="8127999" cy="5418666"/>
          <a:chOff x="0" y="0"/>
          <a:chExt cx="8127999" cy="5418666"/>
        </p:xfrm>
        <a:graphic>
          <a:graphicData uri="http://schemas.openxmlformats.org/drawingml/2006/diagram">
            <dgm:relIds xmlns:dgm="http://schemas.openxmlformats.org/drawingml/2006/diagram" xmlns:r="http://schemas.openxmlformats.org/officeDocument/2006/relationships" r:dm="rId4" r:lo="rId6" r:qs="rId7" r:cs="rId5"/>
          </a:graphicData>
        </a:graphic>
      </p:graphicFrame>
      <p:sp>
        <p:nvSpPr>
          <p:cNvPr id="2087586226" name=""/>
          <p:cNvSpPr txBox="1"/>
          <p:nvPr/>
        </p:nvSpPr>
        <p:spPr bwMode="auto">
          <a:xfrm flipH="0" flipV="0">
            <a:off x="4215316" y="1843339"/>
            <a:ext cx="4339582" cy="2939018"/>
          </a:xfrm>
          <a:prstGeom prst="flowChartAlternateProcess">
            <a:avLst/>
          </a:prstGeom>
          <a:solidFill>
            <a:schemeClr val="bg1">
              <a:lumMod val="95000"/>
            </a:schemeClr>
          </a:solidFill>
          <a:ln/>
        </p:spPr>
        <p:txBody>
          <a:bodyPr vertOverflow="overflow" horzOverflow="overflow" vert="horz" wrap="square" lIns="91440" tIns="45720" rIns="91440" bIns="45720" numCol="1" spcCol="0" rtlCol="0" fromWordArt="0" anchor="t" anchorCtr="0" forceAA="0" upright="0" compatLnSpc="0">
            <a:spAutoFit/>
          </a:bodyPr>
          <a:p>
            <a:pPr>
              <a:defRPr/>
            </a:pPr>
            <a:r>
              <a:rPr sz="1200" b="1">
                <a:latin typeface="Source Code Pro"/>
                <a:ea typeface="Source Code Pro"/>
                <a:cs typeface="Source Code Pro"/>
              </a:rPr>
              <a:t>{</a:t>
            </a:r>
            <a:endParaRPr sz="1200" b="1">
              <a:latin typeface="Source Code Pro"/>
              <a:cs typeface="Source Code Pro"/>
            </a:endParaRPr>
          </a:p>
          <a:p>
            <a:pPr>
              <a:defRPr/>
            </a:pPr>
            <a:r>
              <a:rPr sz="1200" b="1">
                <a:latin typeface="Source Code Pro"/>
                <a:ea typeface="Source Code Pro"/>
                <a:cs typeface="Source Code Pro"/>
              </a:rPr>
              <a:t>	model_name:</a:t>
            </a:r>
            <a:endParaRPr sz="1200" b="1">
              <a:latin typeface="Source Code Pro"/>
              <a:cs typeface="Source Code Pro"/>
            </a:endParaRPr>
          </a:p>
          <a:p>
            <a:pPr>
              <a:defRPr/>
            </a:pPr>
            <a:r>
              <a:rPr sz="1200" b="1">
                <a:latin typeface="Source Code Pro"/>
                <a:ea typeface="Source Code Pro"/>
                <a:cs typeface="Source Code Pro"/>
              </a:rPr>
              <a:t>	strategy:</a:t>
            </a:r>
            <a:endParaRPr sz="1200" b="1">
              <a:latin typeface="Source Code Pro"/>
              <a:cs typeface="Source Code Pro"/>
            </a:endParaRPr>
          </a:p>
          <a:p>
            <a:pPr>
              <a:defRPr/>
            </a:pPr>
            <a:r>
              <a:rPr sz="1200" b="1">
                <a:latin typeface="Source Code Pro"/>
                <a:ea typeface="Source Code Pro"/>
                <a:cs typeface="Source Code Pro"/>
              </a:rPr>
              <a:t>	context:</a:t>
            </a:r>
            <a:endParaRPr sz="1200" b="1">
              <a:latin typeface="Source Code Pro"/>
              <a:cs typeface="Source Code Pro"/>
            </a:endParaRPr>
          </a:p>
          <a:p>
            <a:pPr>
              <a:defRPr/>
            </a:pPr>
            <a:r>
              <a:rPr sz="1200" b="1">
                <a:latin typeface="Source Code Pro"/>
                <a:ea typeface="Source Code Pro"/>
                <a:cs typeface="Source Code Pro"/>
              </a:rPr>
              <a:t>	query:</a:t>
            </a:r>
            <a:endParaRPr sz="1200" b="1">
              <a:latin typeface="Source Code Pro"/>
              <a:cs typeface="Source Code Pro"/>
            </a:endParaRPr>
          </a:p>
          <a:p>
            <a:pPr>
              <a:defRPr/>
            </a:pPr>
            <a:r>
              <a:rPr sz="1200" b="1">
                <a:latin typeface="Source Code Pro"/>
                <a:ea typeface="Source Code Pro"/>
                <a:cs typeface="Source Code Pro"/>
              </a:rPr>
              <a:t>	prompt_tokens:</a:t>
            </a:r>
            <a:endParaRPr sz="1200" b="1">
              <a:latin typeface="Source Code Pro"/>
              <a:cs typeface="Source Code Pro"/>
            </a:endParaRPr>
          </a:p>
          <a:p>
            <a:pPr>
              <a:defRPr/>
            </a:pPr>
            <a:r>
              <a:rPr sz="1200" b="1">
                <a:latin typeface="Source Code Pro"/>
                <a:ea typeface="Source Code Pro"/>
                <a:cs typeface="Source Code Pro"/>
              </a:rPr>
              <a:t>	total_tokens:</a:t>
            </a:r>
            <a:endParaRPr sz="1200" b="1">
              <a:latin typeface="Source Code Pro"/>
              <a:cs typeface="Source Code Pro"/>
            </a:endParaRPr>
          </a:p>
          <a:p>
            <a:pPr>
              <a:defRPr/>
            </a:pPr>
            <a:r>
              <a:rPr sz="1200" b="1">
                <a:latin typeface="Source Code Pro"/>
                <a:ea typeface="Source Code Pro"/>
                <a:cs typeface="Source Code Pro"/>
              </a:rPr>
              <a:t>	completion_tokens</a:t>
            </a:r>
            <a:r>
              <a:rPr sz="1200" b="1">
                <a:latin typeface="Source Code Pro"/>
                <a:ea typeface="Source Code Pro"/>
                <a:cs typeface="Source Code Pro"/>
              </a:rPr>
              <a:t>:</a:t>
            </a:r>
            <a:endParaRPr sz="1200" b="1">
              <a:latin typeface="Source Code Pro"/>
              <a:cs typeface="Source Code Pro"/>
            </a:endParaRPr>
          </a:p>
          <a:p>
            <a:pPr>
              <a:defRPr/>
            </a:pPr>
            <a:r>
              <a:rPr sz="1200" b="1">
                <a:latin typeface="Source Code Pro"/>
                <a:ea typeface="Source Code Pro"/>
                <a:cs typeface="Source Code Pro"/>
              </a:rPr>
              <a:t>	response: </a:t>
            </a:r>
            <a:endParaRPr sz="1200" b="1">
              <a:latin typeface="Source Code Pro"/>
              <a:ea typeface="Source Code Pro"/>
              <a:cs typeface="Source Code Pro"/>
            </a:endParaRPr>
          </a:p>
          <a:p>
            <a:pPr>
              <a:defRPr/>
            </a:pPr>
            <a:r>
              <a:rPr sz="1200" b="1">
                <a:latin typeface="Source Code Pro"/>
                <a:ea typeface="Source Code Pro"/>
                <a:cs typeface="Source Code Pro"/>
              </a:rPr>
              <a:t>		{</a:t>
            </a:r>
            <a:endParaRPr sz="1200" b="1">
              <a:latin typeface="Source Code Pro"/>
              <a:cs typeface="Source Code Pro"/>
            </a:endParaRPr>
          </a:p>
          <a:p>
            <a:pPr>
              <a:defRPr/>
            </a:pPr>
            <a:r>
              <a:rPr sz="1200" b="1">
                <a:latin typeface="Source Code Pro"/>
                <a:ea typeface="Source Code Pro"/>
                <a:cs typeface="Source Code Pro"/>
              </a:rPr>
              <a:t>		   reasoning:</a:t>
            </a:r>
            <a:endParaRPr sz="1200" b="1">
              <a:latin typeface="Source Code Pro"/>
              <a:cs typeface="Source Code Pro"/>
            </a:endParaRPr>
          </a:p>
          <a:p>
            <a:pPr>
              <a:defRPr/>
            </a:pPr>
            <a:r>
              <a:rPr sz="1200" b="1">
                <a:latin typeface="Source Code Pro"/>
                <a:ea typeface="Source Code Pro"/>
                <a:cs typeface="Source Code Pro"/>
              </a:rPr>
              <a:t>		   classification</a:t>
            </a:r>
            <a:r>
              <a:rPr sz="1200" b="1">
                <a:latin typeface="Source Code Pro"/>
                <a:ea typeface="Source Code Pro"/>
                <a:cs typeface="Source Code Pro"/>
              </a:rPr>
              <a:t>:</a:t>
            </a:r>
            <a:endParaRPr sz="1200" b="1">
              <a:latin typeface="Source Code Pro"/>
              <a:cs typeface="Source Code Pro"/>
            </a:endParaRPr>
          </a:p>
          <a:p>
            <a:pPr>
              <a:defRPr/>
            </a:pPr>
            <a:r>
              <a:rPr sz="1200" b="1">
                <a:latin typeface="Source Code Pro"/>
                <a:ea typeface="Source Code Pro"/>
                <a:cs typeface="Source Code Pro"/>
              </a:rPr>
              <a:t>		}</a:t>
            </a:r>
            <a:endParaRPr sz="1200" b="1">
              <a:latin typeface="Source Code Pro"/>
              <a:cs typeface="Source Code Pro"/>
            </a:endParaRPr>
          </a:p>
          <a:p>
            <a:pPr>
              <a:defRPr/>
            </a:pPr>
            <a:r>
              <a:rPr sz="1200" b="1">
                <a:latin typeface="Source Code Pro"/>
                <a:ea typeface="Source Code Pro"/>
                <a:cs typeface="Source Code Pro"/>
              </a:rPr>
              <a:t>}</a:t>
            </a:r>
            <a:endParaRPr/>
          </a:p>
        </p:txBody>
      </p:sp>
      <p:sp>
        <p:nvSpPr>
          <p:cNvPr id="1815232261" name=""/>
          <p:cNvSpPr/>
          <p:nvPr/>
        </p:nvSpPr>
        <p:spPr bwMode="auto">
          <a:xfrm flipH="0" flipV="0">
            <a:off x="4251459" y="1851021"/>
            <a:ext cx="3929062" cy="3029478"/>
          </a:xfrm>
          <a:prstGeom prst="flowChartAlternateProcess">
            <a:avLst/>
          </a:prstGeom>
          <a:noFill/>
          <a:ln w="12700" cap="flat" cmpd="sng" algn="ctr">
            <a:solidFill>
              <a:schemeClr val="tx1">
                <a:lumMod val="50196"/>
                <a:lumOff val="49804"/>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646646917" name=""/>
          <p:cNvSpPr txBox="1"/>
          <p:nvPr/>
        </p:nvSpPr>
        <p:spPr bwMode="auto">
          <a:xfrm flipH="0" flipV="0">
            <a:off x="8551659" y="2502004"/>
            <a:ext cx="2876298" cy="1621688"/>
          </a:xfrm>
          <a:prstGeom prst="flowChartAlternateProcess">
            <a:avLst/>
          </a:prstGeom>
          <a:solidFill>
            <a:schemeClr val="bg1">
              <a:lumMod val="95000"/>
            </a:schemeClr>
          </a:solidFill>
          <a:ln/>
        </p:spPr>
        <p:txBody>
          <a:bodyPr vertOverflow="overflow" horzOverflow="overflow" vert="horz" wrap="square" lIns="91440" tIns="45720" rIns="91440" bIns="45720" numCol="1" spcCol="0" rtlCol="0" fromWordArt="0" anchor="t" anchorCtr="0" forceAA="0" upright="0" compatLnSpc="0">
            <a:spAutoFit/>
          </a:bodyPr>
          <a:p>
            <a:pPr>
              <a:defRPr/>
            </a:pPr>
            <a:r>
              <a:rPr>
                <a:latin typeface="Source Code Pro"/>
                <a:ea typeface="Source Code Pro"/>
                <a:cs typeface="Source Code Pro"/>
              </a:rPr>
              <a:t>Classification</a:t>
            </a:r>
            <a:endParaRPr>
              <a:latin typeface="Source Code Pro"/>
              <a:cs typeface="Source Code Pro"/>
            </a:endParaRPr>
          </a:p>
          <a:p>
            <a:pPr>
              <a:defRPr/>
            </a:pPr>
            <a:endParaRPr>
              <a:latin typeface="Source Code Pro"/>
              <a:cs typeface="Source Code Pro"/>
            </a:endParaRPr>
          </a:p>
          <a:p>
            <a:pPr>
              <a:defRPr/>
            </a:pPr>
            <a:r>
              <a:rPr>
                <a:latin typeface="Source Code Pro"/>
                <a:ea typeface="Source Code Pro"/>
                <a:cs typeface="Source Code Pro"/>
              </a:rPr>
              <a:t>1: Classification</a:t>
            </a:r>
            <a:endParaRPr>
              <a:latin typeface="Source Code Pro"/>
              <a:cs typeface="Source Code Pro"/>
            </a:endParaRPr>
          </a:p>
          <a:p>
            <a:pPr>
              <a:defRPr/>
            </a:pPr>
            <a:r>
              <a:rPr>
                <a:latin typeface="Source Code Pro"/>
                <a:ea typeface="Source Code Pro"/>
                <a:cs typeface="Source Code Pro"/>
              </a:rPr>
              <a:t>2: Regression</a:t>
            </a:r>
            <a:endParaRPr>
              <a:latin typeface="Source Code Pro"/>
              <a:cs typeface="Source Code Pro"/>
            </a:endParaRPr>
          </a:p>
          <a:p>
            <a:pPr>
              <a:defRPr/>
            </a:pPr>
            <a:r>
              <a:rPr>
                <a:latin typeface="Source Code Pro"/>
                <a:ea typeface="Source Code Pro"/>
                <a:cs typeface="Source Code Pro"/>
              </a:rPr>
              <a:t>3: Clustering</a:t>
            </a:r>
            <a:endParaRPr/>
          </a:p>
        </p:txBody>
      </p:sp>
      <p:sp>
        <p:nvSpPr>
          <p:cNvPr id="1958911095" name=""/>
          <p:cNvSpPr/>
          <p:nvPr/>
        </p:nvSpPr>
        <p:spPr bwMode="auto">
          <a:xfrm flipH="0" flipV="0">
            <a:off x="8321554" y="1858701"/>
            <a:ext cx="3459162" cy="3029478"/>
          </a:xfrm>
          <a:prstGeom prst="flowChartAlternateProcess">
            <a:avLst/>
          </a:prstGeom>
          <a:noFill/>
          <a:ln w="12700" cap="flat" cmpd="sng" algn="ctr">
            <a:solidFill>
              <a:schemeClr val="tx1">
                <a:lumMod val="50196"/>
                <a:lumOff val="49804"/>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modified xsi:type="dcterms:W3CDTF">2025-05-22T21:50:45Z</dcterms:modified>
</cp:coreProperties>
</file>