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314" r:id="rId5"/>
    <p:sldId id="312" r:id="rId6"/>
    <p:sldId id="304" r:id="rId7"/>
    <p:sldId id="321" r:id="rId8"/>
    <p:sldId id="322" r:id="rId9"/>
    <p:sldId id="323" r:id="rId10"/>
    <p:sldId id="297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5388" autoAdjust="0"/>
  </p:normalViewPr>
  <p:slideViewPr>
    <p:cSldViewPr snapToGrid="0" snapToObjects="1">
      <p:cViewPr varScale="1">
        <p:scale>
          <a:sx n="67" d="100"/>
          <a:sy n="67" d="100"/>
        </p:scale>
        <p:origin x="864" y="4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87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technofaq.org/posts/2018/04/how-to-find-a-freelance-writer-for-your-tech-blo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lickr.com/photos/maartenwvdam/13828540613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head-success-ladder-of-success-2713346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picserver.org/highway-signs2/t/technical-skill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publicdomainpictures.net/en/view-image.php?image=297237&amp;picture=graduation-ca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eborah-reece-2b6b85229/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ameronshorter.blogspot.com/2019/08/two-tech-writers-for-osgeo-season-of.html" TargetMode="External"/><Relationship Id="rId5" Type="http://schemas.openxmlformats.org/officeDocument/2006/relationships/image" Target="../media/image18.png"/><Relationship Id="rId4" Type="http://schemas.openxmlformats.org/officeDocument/2006/relationships/hyperlink" Target="https://github.com/deborahjreece/Deborah-Samples-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891" y="1942658"/>
            <a:ext cx="7043617" cy="252021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Deborah </a:t>
            </a:r>
            <a:r>
              <a:rPr lang="en-US" dirty="0" err="1"/>
              <a:t>reece</a:t>
            </a:r>
            <a:br>
              <a:rPr lang="en-US" dirty="0"/>
            </a:br>
            <a:r>
              <a:rPr lang="en-US" cap="small" dirty="0"/>
              <a:t>sr. technical writer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225891" y="4634671"/>
            <a:ext cx="7043618" cy="199581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 10 years of experience in the software field as a Technical Writer with background as a former developer.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My creative writing and technical skills allow me to create accurate, engaging, and user-focused documentation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for companies.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8E99A9-AB83-63D8-00CC-BDC566E4D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743325" y="227514"/>
            <a:ext cx="4452936" cy="29686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508ACF-E157-0FAE-FAC2-C0BCB51921C3}"/>
              </a:ext>
            </a:extLst>
          </p:cNvPr>
          <p:cNvSpPr txBox="1"/>
          <p:nvPr/>
        </p:nvSpPr>
        <p:spPr>
          <a:xfrm>
            <a:off x="952500" y="6858000"/>
            <a:ext cx="10287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technofaq.org/posts/2018/04/how-to-find-a-freelance-writer-for-your-tech-blog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3014" y="810227"/>
            <a:ext cx="5105972" cy="3831221"/>
          </a:xfrm>
        </p:spPr>
        <p:txBody>
          <a:bodyPr anchor="ctr"/>
          <a:lstStyle/>
          <a:p>
            <a:pPr>
              <a:spcBef>
                <a:spcPts val="800"/>
              </a:spcBef>
            </a:pPr>
            <a:r>
              <a:rPr lang="en-US" dirty="0"/>
              <a:t>Industries </a:t>
            </a:r>
            <a:br>
              <a:rPr lang="en-US" dirty="0"/>
            </a:br>
            <a:r>
              <a:rPr lang="en-US" sz="3200" cap="small" dirty="0"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br>
              <a:rPr lang="en-US" sz="3200" cap="smal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cap="small" dirty="0">
                <a:latin typeface="Arial" panose="020B0604020202020204" pitchFamily="34" charset="0"/>
                <a:cs typeface="Arial" panose="020B0604020202020204" pitchFamily="34" charset="0"/>
              </a:rPr>
              <a:t>ai/</a:t>
            </a:r>
            <a:r>
              <a:rPr lang="en-US" sz="3200" cap="small" dirty="0" err="1">
                <a:latin typeface="Arial" panose="020B0604020202020204" pitchFamily="34" charset="0"/>
                <a:cs typeface="Arial" panose="020B0604020202020204" pitchFamily="34" charset="0"/>
              </a:rPr>
              <a:t>mll</a:t>
            </a:r>
            <a:br>
              <a:rPr lang="en-US" sz="3200" cap="smal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cap="small" dirty="0">
                <a:latin typeface="Arial" panose="020B0604020202020204" pitchFamily="34" charset="0"/>
                <a:cs typeface="Arial" panose="020B0604020202020204" pitchFamily="34" charset="0"/>
              </a:rPr>
              <a:t>fintech</a:t>
            </a:r>
            <a:br>
              <a:rPr lang="en-US" sz="3200" cap="smal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cap="small" dirty="0">
                <a:latin typeface="Arial" panose="020B0604020202020204" pitchFamily="34" charset="0"/>
                <a:cs typeface="Arial" panose="020B0604020202020204" pitchFamily="34" charset="0"/>
              </a:rPr>
              <a:t>banking</a:t>
            </a:r>
            <a:br>
              <a:rPr lang="en-US" sz="3200" cap="smal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cap="small" dirty="0" err="1">
                <a:latin typeface="Arial" panose="020B0604020202020204" pitchFamily="34" charset="0"/>
                <a:cs typeface="Arial" panose="020B0604020202020204" pitchFamily="34" charset="0"/>
              </a:rPr>
              <a:t>medicaid</a:t>
            </a:r>
            <a:br>
              <a:rPr lang="en-US" sz="3200" cap="smal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cap="small" dirty="0">
                <a:latin typeface="Arial" panose="020B0604020202020204" pitchFamily="34" charset="0"/>
                <a:cs typeface="Arial" panose="020B0604020202020204" pitchFamily="34" charset="0"/>
              </a:rPr>
              <a:t>healthcare</a:t>
            </a:r>
            <a:br>
              <a:rPr lang="en-US" sz="3200" cap="smal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cap="small" dirty="0">
                <a:latin typeface="Arial" panose="020B0604020202020204" pitchFamily="34" charset="0"/>
                <a:cs typeface="Arial" panose="020B0604020202020204" pitchFamily="34" charset="0"/>
              </a:rPr>
              <a:t>retail</a:t>
            </a:r>
            <a:br>
              <a:rPr lang="en-US" sz="3200" cap="smal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cap="small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br>
              <a:rPr lang="en-US" sz="3200" cap="small" dirty="0"/>
            </a:br>
            <a:endParaRPr lang="en-US" sz="3200" cap="smal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7C28F-9936-0D04-A0ED-3F2714E19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604386" y="1254924"/>
            <a:ext cx="4587613" cy="305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85773"/>
            <a:ext cx="6583680" cy="914401"/>
          </a:xfrm>
        </p:spPr>
        <p:txBody>
          <a:bodyPr/>
          <a:lstStyle/>
          <a:p>
            <a:r>
              <a:rPr lang="en-US" dirty="0"/>
              <a:t>Specialization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18656"/>
            <a:ext cx="6583680" cy="4892191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API Reference Guides (Dev Portals)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SDKs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RFPs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Process Flows (Visio)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Cybersecurity (Data Privacy, NIST)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Medicaid RFPs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Multi-modal AI Prompts and Rating Responses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Policies and Procedures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599DF-A8AD-3AF6-57B3-7BAD64036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53413" y="1400174"/>
            <a:ext cx="38100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151" y="2435798"/>
            <a:ext cx="5829147" cy="4357687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Understanding of REST APIs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  <a:ea typeface="Roboto" panose="02000000000000000000" pitchFamily="2" charset="0"/>
              </a:rPr>
              <a:t>Can Read Code/Data Models</a:t>
            </a:r>
            <a:r>
              <a:rPr lang="en-US" sz="2000" i="1" dirty="0">
                <a:effectLst/>
                <a:latin typeface="Arial" panose="020B0604020202020204" pitchFamily="34" charset="0"/>
                <a:ea typeface="Roboto" panose="02000000000000000000" pitchFamily="2" charset="0"/>
              </a:rPr>
              <a:t>: </a:t>
            </a:r>
            <a:r>
              <a:rPr lang="en-US" sz="2000" dirty="0">
                <a:effectLst/>
                <a:latin typeface="Arial" panose="020B0604020202020204" pitchFamily="34" charset="0"/>
                <a:ea typeface="Roboto" panose="02000000000000000000" pitchFamily="2" charset="0"/>
              </a:rPr>
              <a:t>C++, 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JavaScript, Python, COBOL, Visual Basic, Kotlin, Swift, Node.JS, XML, HTML, CSS, JSON, YAML</a:t>
            </a:r>
          </a:p>
          <a:p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</a:rPr>
              <a:t>Interviewing skills with SMEs.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Docs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</a:rPr>
              <a:t>-as-Code: Markdown, Git, and GitHub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</a:rPr>
              <a:t>nfluence Wikis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Jira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Microsoft Office Suite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754316" y="2294475"/>
            <a:ext cx="3485184" cy="494790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Azure DevOps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Hugo static generator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ServiceNow Wikis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Generative AI &amp; Machine Learning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SQL Queries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SDLC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CI/CD</a:t>
            </a:r>
          </a:p>
          <a:p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</a:rPr>
              <a:t>Visual Studio Code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9E444-1DDB-52A5-E858-51E3B064F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33" y="0"/>
            <a:ext cx="3348037" cy="2232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C5F52F-8D6D-B26A-076E-3D0EB1D6F0F1}"/>
              </a:ext>
            </a:extLst>
          </p:cNvPr>
          <p:cNvSpPr txBox="1"/>
          <p:nvPr/>
        </p:nvSpPr>
        <p:spPr>
          <a:xfrm>
            <a:off x="952500" y="7025834"/>
            <a:ext cx="5448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www.picserver.org/highway-signs2/t/technical-skill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0868"/>
            <a:ext cx="10511627" cy="709508"/>
          </a:xfrm>
        </p:spPr>
        <p:txBody>
          <a:bodyPr/>
          <a:lstStyle/>
          <a:p>
            <a:r>
              <a:rPr lang="en-US" dirty="0"/>
              <a:t>Special accomplishments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47402356"/>
              </p:ext>
            </p:extLst>
          </p:nvPr>
        </p:nvGraphicFramePr>
        <p:xfrm>
          <a:off x="985837" y="1270968"/>
          <a:ext cx="10440190" cy="513863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09430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810062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1540622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58077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Integration Guide  (IGT)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Completion of new guide from “scratch” using Swagger specs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Guides (IDEMIA)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Re-engineered guides for greater usability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Dev Portal Guides (Mastercard)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Revised and created new content using Markdown and Git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Guides for Payment Transactions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Created API guides from Swagger specs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RFPs for Medicaid Projects (Maryland Dept. of Health)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Worked with Medicaid stakeholders to create RFPs for vendors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321254"/>
            <a:ext cx="9875463" cy="999746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Autofit/>
          </a:bodyPr>
          <a:lstStyle/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MFA Writing, Lindenwood University 2022 (4.0 GPA)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B.S. Computer Science, UALR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B.A. English, UALR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13EE1-A678-2FBA-97C6-E208015D0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67795" y="1108942"/>
            <a:ext cx="4812289" cy="237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4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3"/>
            <a:ext cx="5715000" cy="1893418"/>
          </a:xfrm>
        </p:spPr>
        <p:txBody>
          <a:bodyPr/>
          <a:lstStyle/>
          <a:p>
            <a:r>
              <a:rPr lang="en-US" dirty="0"/>
              <a:t>Contact info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037509"/>
            <a:ext cx="5715000" cy="297070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Deborah Reece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870-312-3642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Deborahjreece@gmail.com</a:t>
            </a:r>
          </a:p>
          <a:p>
            <a:r>
              <a:rPr lang="en-US" sz="3200" u="sng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 Profile</a:t>
            </a:r>
            <a:endParaRPr lang="en-US" sz="3200" u="sng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u="sng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sz="3200" u="sng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Portfolio Samples</a:t>
            </a:r>
            <a:endParaRPr lang="en-US" sz="32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4170C1-5D32-47E0-6296-72FE9FF392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895974" y="42862"/>
            <a:ext cx="6088041" cy="43719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016067-4221-959A-BFDB-2B9D9717F537}"/>
              </a:ext>
            </a:extLst>
          </p:cNvPr>
          <p:cNvSpPr txBox="1"/>
          <p:nvPr/>
        </p:nvSpPr>
        <p:spPr>
          <a:xfrm>
            <a:off x="1321065" y="6858000"/>
            <a:ext cx="95498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cameronshorter.blogspot.com/2019/08/two-tech-writers-for-osgeo-season-of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{F521680E-89D6-4ED9-BCAB-3D326BED0552}tf78438558_win32</Template>
  <TotalTime>2046</TotalTime>
  <Words>344</Words>
  <Application>Microsoft Office PowerPoint</Application>
  <PresentationFormat>Widescreen</PresentationFormat>
  <Paragraphs>67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Sabon Next LT</vt:lpstr>
      <vt:lpstr>Custom</vt:lpstr>
      <vt:lpstr> Deborah reece sr. technical writer</vt:lpstr>
      <vt:lpstr>Industries  gaming ai/mll fintech banking medicaid healthcare retail security </vt:lpstr>
      <vt:lpstr>Specialization AREAS</vt:lpstr>
      <vt:lpstr>PowerPoint Presentation</vt:lpstr>
      <vt:lpstr>Special accomplishments</vt:lpstr>
      <vt:lpstr>education</vt:lpstr>
      <vt:lpstr>Contact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Deborah reece sr. technical writer</dc:title>
  <dc:subject/>
  <dc:creator>Deborah Reece</dc:creator>
  <cp:lastModifiedBy>Deborah Reece</cp:lastModifiedBy>
  <cp:revision>21</cp:revision>
  <dcterms:created xsi:type="dcterms:W3CDTF">2024-04-28T07:44:34Z</dcterms:created>
  <dcterms:modified xsi:type="dcterms:W3CDTF">2024-08-03T16:32:00Z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