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s-MX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" userDrawn="1">
          <p15:clr>
            <a:srgbClr val="A4A3A4"/>
          </p15:clr>
        </p15:guide>
        <p15:guide id="2" pos="4088" userDrawn="1">
          <p15:clr>
            <a:srgbClr val="A4A3A4"/>
          </p15:clr>
        </p15:guide>
        <p15:guide id="3" orient="horz" pos="5216" userDrawn="1">
          <p15:clr>
            <a:srgbClr val="A4A3A4"/>
          </p15:clr>
        </p15:guide>
        <p15:guide id="4" pos="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02F"/>
    <a:srgbClr val="BFBEBF"/>
    <a:srgbClr val="F4F5EF"/>
    <a:srgbClr val="649D19"/>
    <a:srgbClr val="B69760"/>
    <a:srgbClr val="942146"/>
    <a:srgbClr val="F7F7F1"/>
    <a:srgbClr val="F4F0E9"/>
    <a:srgbClr val="F4F4EE"/>
    <a:srgbClr val="FAF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8108"/>
    <p:restoredTop sz="91429"/>
  </p:normalViewPr>
  <p:slideViewPr>
    <p:cSldViewPr showGuides="1" snapToGrid="0" snapToObjects="1">
      <p:cViewPr varScale="1">
        <p:scale>
          <a:sx d="100" n="38"/>
          <a:sy d="100" n="38"/>
        </p:scale>
        <p:origin x="3544" y="200"/>
      </p:cViewPr>
      <p:guideLst>
        <p:guide orient="horz" pos="2653"/>
        <p:guide pos="4088"/>
        <p:guide orient="horz" pos="5216"/>
        <p:guide pos="278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commentAuthors" Target="commentAuthors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4428367"/>
            <a:ext cx="5143500" cy="2207683"/>
          </a:xfrm>
        </p:spPr>
        <p:txBody>
          <a:bodyPr/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821A0-4A27-AE43-BD2C-EAC50C618C48}"/>
              </a:ext>
            </a:extLst>
          </p:cNvPr>
          <p:cNvSpPr/>
          <p:nvPr userDrawn="1"/>
        </p:nvSpPr>
        <p:spPr>
          <a:xfrm>
            <a:off x="1371464" y="2098559"/>
            <a:ext cx="4238065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</a:p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evento</a:t>
            </a:r>
            <a:endParaRPr lang="es-MX" sz="6000" b="1" dirty="0">
              <a:solidFill>
                <a:srgbClr val="761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B31F18-9E0F-1F47-97A4-4DD91AEA7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9512" y="6692900"/>
            <a:ext cx="1341967" cy="172538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3E06DC9-099B-584E-96E8-D8012746D90B}"/>
              </a:ext>
            </a:extLst>
          </p:cNvPr>
          <p:cNvCxnSpPr/>
          <p:nvPr userDrawn="1"/>
        </p:nvCxnSpPr>
        <p:spPr>
          <a:xfrm>
            <a:off x="327212" y="519953"/>
            <a:ext cx="6060141" cy="0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B47674C-47E9-C24E-AB1B-06562B208EE3}"/>
              </a:ext>
            </a:extLst>
          </p:cNvPr>
          <p:cNvCxnSpPr>
            <a:cxnSpLocks/>
          </p:cNvCxnSpPr>
          <p:nvPr userDrawn="1"/>
        </p:nvCxnSpPr>
        <p:spPr>
          <a:xfrm>
            <a:off x="327211" y="519953"/>
            <a:ext cx="0" cy="74860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EB26EDD-B57C-7E46-8CEC-4F663745FF64}"/>
              </a:ext>
            </a:extLst>
          </p:cNvPr>
          <p:cNvCxnSpPr>
            <a:cxnSpLocks/>
          </p:cNvCxnSpPr>
          <p:nvPr userDrawn="1"/>
        </p:nvCxnSpPr>
        <p:spPr>
          <a:xfrm>
            <a:off x="6387353" y="519953"/>
            <a:ext cx="0" cy="74973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45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94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7C4327-84A0-594D-9424-8B5497587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4000"/>
          </a:blip>
          <a:srcRect l="18027" t="6347" r="9741" b="29029"/>
          <a:stretch/>
        </p:blipFill>
        <p:spPr>
          <a:xfrm>
            <a:off x="0" y="4953360"/>
            <a:ext cx="3643086" cy="419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486837"/>
            <a:ext cx="5915025" cy="87813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469" y="1722784"/>
            <a:ext cx="5956044" cy="3852800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ABE4E7-2B41-8D47-B8A6-A19F3B9152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29000" y="5983358"/>
            <a:ext cx="2957513" cy="2752868"/>
          </a:xfrm>
        </p:spPr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AB827E-6737-DF4A-9BB5-AC799D210DE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2786" y="5758071"/>
            <a:ext cx="2957513" cy="3213651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9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3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4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51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2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476" y="3777192"/>
            <a:ext cx="4238064" cy="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8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1" kern="1200">
          <a:solidFill>
            <a:srgbClr val="BFBEB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857250" y="4428367"/>
            <a:ext cx="5143500" cy="2207683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Principales</a:t>
            </a:r>
            <a:r>
              <a:rPr/>
              <a:t> </a:t>
            </a:r>
            <a:r>
              <a:rPr/>
              <a:t>resultados</a:t>
            </a:r>
            <a:r>
              <a:rPr/>
              <a:t> </a:t>
            </a:r>
            <a:r>
              <a:rPr/>
              <a:t>Aguascalientes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Estado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México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evento “Conversaciones Magisteriales” llevado a cabo en el Conversación con supervisores, se recibieron a 7502 personas integrantes del magisterio, de los cuales el respondió el cuestionario de satisfacción sobre el evento.</a:t>
            </a:r>
          </a:p>
          <a:p>
            <a:pPr lvl="0" marL="0" indent="0">
              <a:buNone/>
            </a:pPr>
            <a:r>
              <a:rPr/>
              <a:t>La calificación general otorgada al evento fue de NA puntos en promedio.</a:t>
            </a:r>
          </a:p>
        </p:txBody>
      </p:sp>
      <p:pic>
        <p:nvPicPr>
          <p:cNvPr descr="skelet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4152900"/>
            <a:ext cx="29083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Estado de México I</a:t>
            </a:r>
          </a:p>
        </p:txBody>
      </p:sp>
      <p:pic>
        <p:nvPicPr>
          <p:cNvPr descr="skelet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4152900"/>
            <a:ext cx="29083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4</Words>
  <Application>Microsoft Macintosh PowerPoint</Application>
  <PresentationFormat>Carta (216 x 279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edo mex</dc:title>
  <dc:creator>Principales resultados Aguascalientes</dc:creator>
  <cp:keywords/>
  <dcterms:created xsi:type="dcterms:W3CDTF">2021-10-20T22:08:18Z</dcterms:created>
  <dcterms:modified xsi:type="dcterms:W3CDTF">2021-10-20T22:08:18Z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