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1" name="Shape 11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000"/>
            </a:lvl1pPr>
            <a:lvl2pPr algn="ctr">
              <a:spcBef>
                <a:spcPts val="0"/>
              </a:spcBef>
              <a:buSzPct val="100000"/>
              <a:defRPr sz="4000"/>
            </a:lvl2pPr>
            <a:lvl3pPr algn="ctr">
              <a:spcBef>
                <a:spcPts val="0"/>
              </a:spcBef>
              <a:buSzPct val="100000"/>
              <a:defRPr sz="4000"/>
            </a:lvl3pPr>
            <a:lvl4pPr algn="ctr">
              <a:spcBef>
                <a:spcPts val="0"/>
              </a:spcBef>
              <a:buSzPct val="100000"/>
              <a:defRPr sz="4000"/>
            </a:lvl4pPr>
            <a:lvl5pPr algn="ctr">
              <a:spcBef>
                <a:spcPts val="0"/>
              </a:spcBef>
              <a:buSzPct val="100000"/>
              <a:defRPr sz="4000"/>
            </a:lvl5pPr>
            <a:lvl6pPr algn="ctr">
              <a:spcBef>
                <a:spcPts val="0"/>
              </a:spcBef>
              <a:buSzPct val="100000"/>
              <a:defRPr sz="4000"/>
            </a:lvl6pPr>
            <a:lvl7pPr algn="ctr">
              <a:spcBef>
                <a:spcPts val="0"/>
              </a:spcBef>
              <a:buSzPct val="100000"/>
              <a:defRPr sz="4000"/>
            </a:lvl7pPr>
            <a:lvl8pPr algn="ctr">
              <a:spcBef>
                <a:spcPts val="0"/>
              </a:spcBef>
              <a:buSzPct val="100000"/>
              <a:defRPr sz="4000"/>
            </a:lvl8pPr>
            <a:lvl9pPr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Deborah Rempala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Fall 2015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390125" y="1058650"/>
            <a:ext cx="6971999" cy="13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The Effects of a Changing Cache Size on ILP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3050" y="40457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Table 1: Number of Cache Accesses 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50" y="1400353"/>
            <a:ext cx="7646350" cy="16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13275" y="3496725"/>
            <a:ext cx="7185899" cy="91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EFEFE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Expected Theses to all be the same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20625" y="267325"/>
            <a:ext cx="8467499" cy="10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Figure 1: The Average Amount of Cache Misses on a Fully-Associative Cache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325" y="1054575"/>
            <a:ext cx="5715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71467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Figure 2: The Average Amount of Cache Misses on a Two-Way Set Associativity Cache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450" y="1307637"/>
            <a:ext cx="55816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650500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Figure 3: The Average Amount of Cache Misses on a Four-Way Set Associative Cache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487" y="1222975"/>
            <a:ext cx="59912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Best cache design is the fully-associative cache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One to One Mapping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Relates to Instruction Level Parallelism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 Number of misses dictate how many instructions were not in the cache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Instructions the cache could run simultaneously and which instructions could overlap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Fetch it from main memory which would then add a NOP to the other phases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Cont’d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Four- Way Associative Cache Took the Longest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Had to look in four different places before deciding it was in the cache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Around 5 minutes for each test run to complete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Further Study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Cost Analysis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See How much an actual system like this would cost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Continued Experiment on Larger Cache Sizes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See if all the instructions could fit and what the run time would be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Smallest Cache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See which Size would be most affordable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/>
              <a:t>Questions?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Instruction Cache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Saves instructions therefore they can easily be reused.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Saves Time when running a program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Instruction Level Parallelism (ILP)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way to overlap instruction therefore, the instructions can run parallel to one another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</a:t>
            </a:r>
            <a:r>
              <a:rPr lang="en" sz="1800"/>
              <a:t>f the processor has more parallelism, than fewer clock cycles will be executed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First Cache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First used in commercial in 1968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Designed to be used with a Reduced Instruction Set Computer (RISC) architecture system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87900" y="51147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Instruction Cache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designed to work with a RISC II architecture system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Has more registers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uses less area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should have higher performance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design a single chip that combines the CPU with an instruction cache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Four Architecture Ideas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Expansible Cache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How The System Deals with Fault Tolerance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Remote Program Counter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Compacting All The Instructions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Memory Chip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Execute easy to decode RISC I instruction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Cache and memory size would be 20 to 25 percent smaller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Improve Hit Ratio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 Improve the memory usage and the number of cycles a program will need to use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Improving Cache Instruction Hits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Optimized compiler 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Layout of the code 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Four General Ideas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Operating system's code is used frequently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Plenty of spatial locality in any of the operating system sequences 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 Loops have few iterations and really don't call the procedures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 Temporal locality in small routines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Experiment Overview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Various Sizes of Instruction Cache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Number of Misses will be calculated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This will then give an idea of how many instructions are not in the cache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Min: 1k Cache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400"/>
              <a:t>Max: 64k Cache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Programs Used to Run Analyzer 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8q.trace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clinpack2.O.trace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livermore.trace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Can be found in  /colossus/ classes/ cs415/trace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