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D18D-1543-F5EA-DADC-1B70BC66F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D3E0B-F939-CDED-BC5E-D37DEE7AC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4AF9-0F86-DDCA-F71A-267E419E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C16F-B7E6-43A6-8F01-FC5DCBF7246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8C8A-9E49-A01C-B5DB-1FFF1060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C7002-F263-41E3-A7C6-00932B47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3F00-034A-4509-8D5C-3228A8C04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52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BE17-F94F-6295-C176-45367373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F548F-342F-1D1C-26D6-26294A7AF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D4811-BBE1-9B86-742C-669B9830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C16F-B7E6-43A6-8F01-FC5DCBF7246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208CF-43FA-680E-EE5C-542B547D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76A71-E66D-D0D3-4628-F3A38B0A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3F00-034A-4509-8D5C-3228A8C04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49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78BFC-C16A-0F6C-99F5-C0FE5CD97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97841-D70A-7712-C604-ADF801DEF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F6243-6F7F-5657-8AB3-70565890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C16F-B7E6-43A6-8F01-FC5DCBF7246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F15B-6066-4934-EF2B-2BF610FA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B88EF-B9C9-190B-FDC0-2AD4E80F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3F00-034A-4509-8D5C-3228A8C04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33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0C16-2AE6-C744-D2DF-D6B0472E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91EEA-7FFC-FA69-4F03-CC75DE0D3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F41EF-BE28-5419-3A30-DD3CEB93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C16F-B7E6-43A6-8F01-FC5DCBF7246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B04D5-642C-00CE-A994-2FFD5679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CF0D-5066-FD87-F6E7-F4D477E8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3F00-034A-4509-8D5C-3228A8C04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44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03E-9D2B-B638-6B7F-2CBD900F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4BC15-6F56-B1DA-8A6A-BF304C387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6DCFB-03B2-A47F-F46B-988278E7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C16F-B7E6-43A6-8F01-FC5DCBF7246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097C8-6C78-6F44-3331-9EB6397D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F792D-E06E-3251-9D3B-9C167299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3F00-034A-4509-8D5C-3228A8C04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00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29C9-2223-5EF7-A9EA-CFB70924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51437-61B9-1D8C-E792-2B35CAB7B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A7683-7488-A8A2-17C9-6D409D26E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30497-473F-561D-EFFB-2226B759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C16F-B7E6-43A6-8F01-FC5DCBF7246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B9658-90B1-2CA2-174A-4C53BB76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24096-9FF8-FF41-7A30-7426771E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3F00-034A-4509-8D5C-3228A8C04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03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B0ED-F25B-8AA7-FE32-35961C47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7648B-531A-3323-6739-71C60C88B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F8F40-3322-B542-4648-68944AE60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0ED42-693B-53BD-BC9D-BEBDF8756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75B89-E82D-266E-8778-1C92FD5F7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542FD-9559-2513-6EBB-94FF6EC2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C16F-B7E6-43A6-8F01-FC5DCBF7246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266CD-A291-A45C-F92A-AD521C07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63254D-8E60-1ADD-E55A-418A417A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3F00-034A-4509-8D5C-3228A8C04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8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5637-71F3-FC74-B1FA-D9861721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05A9B-447C-E35C-2819-E2565C5B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C16F-B7E6-43A6-8F01-FC5DCBF7246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40E8F-3B3F-DFB1-89C9-54E7BCB8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19772-A011-4578-002A-DA08D166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3F00-034A-4509-8D5C-3228A8C04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03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527E8-19F3-692D-172B-02183443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C16F-B7E6-43A6-8F01-FC5DCBF7246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A98AA-FAEC-5CB4-1BAF-A2BEEC8D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F6662-943E-4508-C38E-329AFA75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3F00-034A-4509-8D5C-3228A8C04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7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ECB4-7F84-3989-C054-DDD8285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459B-83CB-D1BF-E668-E0F2369D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3546A-B91C-0C89-61FD-C590E99A6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32D00-53E8-445A-4EC4-02869C3B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C16F-B7E6-43A6-8F01-FC5DCBF7246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18C98-F2A1-AD17-153A-B6E5C939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86D2B-F2B8-7A1D-F596-3EE6772B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3F00-034A-4509-8D5C-3228A8C04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88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9E-7E82-5851-5E2A-114C769B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0C1D4-F279-316E-1144-3B5C48C37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EE5FD-874A-0C82-1600-4D6650C54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F5D30-DE1B-D4C0-E889-A0072699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C16F-B7E6-43A6-8F01-FC5DCBF7246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CF09D-40EC-EA12-183C-09FE3332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1BE31-5BD0-C0CE-4BFD-B391E01A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3F00-034A-4509-8D5C-3228A8C04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33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9A98E-AB00-B225-EF09-2DA66C3C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4EE3-2977-74BF-441D-E7929C5EA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F928-FD37-C93C-9649-E26884ED0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1DC16F-B7E6-43A6-8F01-FC5DCBF7246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1917D-DEF5-4317-5CDE-2F061565C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11CF-D518-4777-90F5-31C23D8A1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493F00-034A-4509-8D5C-3228A8C04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02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6BD358-D756-0250-1D5B-7D2C9716FF27}"/>
              </a:ext>
            </a:extLst>
          </p:cNvPr>
          <p:cNvSpPr/>
          <p:nvPr/>
        </p:nvSpPr>
        <p:spPr>
          <a:xfrm>
            <a:off x="653761" y="644844"/>
            <a:ext cx="1042141" cy="60517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E93B1-D86B-C964-60F5-2DC76469A01B}"/>
              </a:ext>
            </a:extLst>
          </p:cNvPr>
          <p:cNvSpPr txBox="1"/>
          <p:nvPr/>
        </p:nvSpPr>
        <p:spPr>
          <a:xfrm>
            <a:off x="3666225" y="1841941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Vector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6E88C-588F-F620-9A22-BF47CDDE3684}"/>
              </a:ext>
            </a:extLst>
          </p:cNvPr>
          <p:cNvSpPr txBox="1"/>
          <p:nvPr/>
        </p:nvSpPr>
        <p:spPr>
          <a:xfrm>
            <a:off x="800818" y="777736"/>
            <a:ext cx="121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E48B73-9F0A-2EF1-58A8-5F01909BF91A}"/>
              </a:ext>
            </a:extLst>
          </p:cNvPr>
          <p:cNvSpPr/>
          <p:nvPr/>
        </p:nvSpPr>
        <p:spPr>
          <a:xfrm>
            <a:off x="1896591" y="3315729"/>
            <a:ext cx="2372264" cy="74731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70661B-E3AF-B266-2E4B-AB40A9D28A13}"/>
              </a:ext>
            </a:extLst>
          </p:cNvPr>
          <p:cNvSpPr txBox="1"/>
          <p:nvPr/>
        </p:nvSpPr>
        <p:spPr>
          <a:xfrm>
            <a:off x="1896591" y="3387461"/>
            <a:ext cx="237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Semantic similarity search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702A7D-FCE9-3ACC-C963-F382A2F87AED}"/>
              </a:ext>
            </a:extLst>
          </p:cNvPr>
          <p:cNvCxnSpPr>
            <a:cxnSpLocks/>
          </p:cNvCxnSpPr>
          <p:nvPr/>
        </p:nvCxnSpPr>
        <p:spPr>
          <a:xfrm>
            <a:off x="1904919" y="2758096"/>
            <a:ext cx="370936" cy="47877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BA27A3-9138-A651-D558-814BB66E6992}"/>
              </a:ext>
            </a:extLst>
          </p:cNvPr>
          <p:cNvCxnSpPr/>
          <p:nvPr/>
        </p:nvCxnSpPr>
        <p:spPr>
          <a:xfrm flipH="1">
            <a:off x="3082723" y="2648309"/>
            <a:ext cx="479986" cy="5607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E3E90B-2AB1-4807-4286-58710D6765DF}"/>
              </a:ext>
            </a:extLst>
          </p:cNvPr>
          <p:cNvSpPr/>
          <p:nvPr/>
        </p:nvSpPr>
        <p:spPr>
          <a:xfrm>
            <a:off x="1896591" y="4648521"/>
            <a:ext cx="2372264" cy="74731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4BF50-1524-B211-20B9-99315B9CFD18}"/>
              </a:ext>
            </a:extLst>
          </p:cNvPr>
          <p:cNvSpPr txBox="1"/>
          <p:nvPr/>
        </p:nvSpPr>
        <p:spPr>
          <a:xfrm>
            <a:off x="1958195" y="4837511"/>
            <a:ext cx="237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Retrieved information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BF5A14-7FEC-47AA-A0F6-3190F599E7C7}"/>
              </a:ext>
            </a:extLst>
          </p:cNvPr>
          <p:cNvCxnSpPr>
            <a:cxnSpLocks/>
          </p:cNvCxnSpPr>
          <p:nvPr/>
        </p:nvCxnSpPr>
        <p:spPr>
          <a:xfrm>
            <a:off x="2828678" y="4140495"/>
            <a:ext cx="0" cy="35785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40D8F4C8-180E-A42D-9510-A9B2975FA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712" y="4118940"/>
            <a:ext cx="1413669" cy="185052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B1AF12-E6A4-C887-69BD-362842F87EE5}"/>
              </a:ext>
            </a:extLst>
          </p:cNvPr>
          <p:cNvCxnSpPr>
            <a:cxnSpLocks/>
          </p:cNvCxnSpPr>
          <p:nvPr/>
        </p:nvCxnSpPr>
        <p:spPr>
          <a:xfrm>
            <a:off x="830399" y="1250014"/>
            <a:ext cx="0" cy="457281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9CCD45-F7AB-A070-6822-B1842FA664C6}"/>
              </a:ext>
            </a:extLst>
          </p:cNvPr>
          <p:cNvCxnSpPr>
            <a:cxnSpLocks/>
          </p:cNvCxnSpPr>
          <p:nvPr/>
        </p:nvCxnSpPr>
        <p:spPr>
          <a:xfrm>
            <a:off x="830399" y="5822830"/>
            <a:ext cx="538062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2853F8-AD15-8E13-C3B8-EA8C00BA8B49}"/>
              </a:ext>
            </a:extLst>
          </p:cNvPr>
          <p:cNvCxnSpPr>
            <a:cxnSpLocks/>
          </p:cNvCxnSpPr>
          <p:nvPr/>
        </p:nvCxnSpPr>
        <p:spPr>
          <a:xfrm>
            <a:off x="4429620" y="5039550"/>
            <a:ext cx="1781399" cy="35628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1F7DB3D-4BA1-9B79-716D-7E9B1F4533B0}"/>
              </a:ext>
            </a:extLst>
          </p:cNvPr>
          <p:cNvSpPr txBox="1"/>
          <p:nvPr/>
        </p:nvSpPr>
        <p:spPr>
          <a:xfrm>
            <a:off x="6167448" y="4833187"/>
            <a:ext cx="86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LLM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A7DC09-9B87-EED3-829D-01F79CCC6417}"/>
              </a:ext>
            </a:extLst>
          </p:cNvPr>
          <p:cNvCxnSpPr>
            <a:cxnSpLocks/>
          </p:cNvCxnSpPr>
          <p:nvPr/>
        </p:nvCxnSpPr>
        <p:spPr>
          <a:xfrm>
            <a:off x="7476381" y="5612264"/>
            <a:ext cx="163309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6534E2C-29DA-38AE-1AF2-D885572E563B}"/>
              </a:ext>
            </a:extLst>
          </p:cNvPr>
          <p:cNvSpPr/>
          <p:nvPr/>
        </p:nvSpPr>
        <p:spPr>
          <a:xfrm>
            <a:off x="9270238" y="5238607"/>
            <a:ext cx="1025171" cy="74731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7C4A74-FC10-46F5-E1B3-47290FF740A3}"/>
              </a:ext>
            </a:extLst>
          </p:cNvPr>
          <p:cNvSpPr txBox="1"/>
          <p:nvPr/>
        </p:nvSpPr>
        <p:spPr>
          <a:xfrm>
            <a:off x="9331842" y="5427597"/>
            <a:ext cx="95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Answer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FA586F1-871B-762B-E0C8-0C7AD93D9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301" y="2195586"/>
            <a:ext cx="2227926" cy="202688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0685E48-BDCC-0BD2-33AC-20A7F02B4002}"/>
              </a:ext>
            </a:extLst>
          </p:cNvPr>
          <p:cNvSpPr txBox="1"/>
          <p:nvPr/>
        </p:nvSpPr>
        <p:spPr>
          <a:xfrm>
            <a:off x="9356750" y="3494164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Knowledge files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AD2D533-DC5D-29E6-0B82-0FDADD24A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342" y="733414"/>
            <a:ext cx="2017940" cy="195298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2DFA33A-E0FE-B91B-752A-A5E9B0FCF331}"/>
              </a:ext>
            </a:extLst>
          </p:cNvPr>
          <p:cNvSpPr txBox="1"/>
          <p:nvPr/>
        </p:nvSpPr>
        <p:spPr>
          <a:xfrm>
            <a:off x="3999454" y="347003"/>
            <a:ext cx="199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Store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2748AC-2244-5980-DEA4-40A61083BEE4}"/>
              </a:ext>
            </a:extLst>
          </p:cNvPr>
          <p:cNvSpPr txBox="1"/>
          <p:nvPr/>
        </p:nvSpPr>
        <p:spPr>
          <a:xfrm>
            <a:off x="8693301" y="899086"/>
            <a:ext cx="222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Split the data into chunks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150924-F1D2-79A7-2F5A-53CF5AE1103C}"/>
              </a:ext>
            </a:extLst>
          </p:cNvPr>
          <p:cNvSpPr txBox="1"/>
          <p:nvPr/>
        </p:nvSpPr>
        <p:spPr>
          <a:xfrm>
            <a:off x="6335979" y="1566530"/>
            <a:ext cx="2227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Embed the data chunks into a high-dimensional space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7B58A11-553C-CC81-5F30-A0BAC06A1FB4}"/>
              </a:ext>
            </a:extLst>
          </p:cNvPr>
          <p:cNvSpPr/>
          <p:nvPr/>
        </p:nvSpPr>
        <p:spPr>
          <a:xfrm>
            <a:off x="8842074" y="828947"/>
            <a:ext cx="1940945" cy="74731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7AB54A7-7D6B-A575-7E56-4BB2C987FC41}"/>
              </a:ext>
            </a:extLst>
          </p:cNvPr>
          <p:cNvSpPr/>
          <p:nvPr/>
        </p:nvSpPr>
        <p:spPr>
          <a:xfrm>
            <a:off x="6335978" y="1545417"/>
            <a:ext cx="2249069" cy="100639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468155-5DCE-956C-BBEE-EF88337837A8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8035900" y="1222252"/>
            <a:ext cx="657401" cy="24521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C79888-854D-4F32-3547-9B7505870A3D}"/>
              </a:ext>
            </a:extLst>
          </p:cNvPr>
          <p:cNvCxnSpPr>
            <a:cxnSpLocks/>
          </p:cNvCxnSpPr>
          <p:nvPr/>
        </p:nvCxnSpPr>
        <p:spPr>
          <a:xfrm flipV="1">
            <a:off x="9807264" y="1619406"/>
            <a:ext cx="0" cy="47257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782BC8-54FE-DFCA-ECB2-E859AC786579}"/>
              </a:ext>
            </a:extLst>
          </p:cNvPr>
          <p:cNvCxnSpPr>
            <a:cxnSpLocks/>
          </p:cNvCxnSpPr>
          <p:nvPr/>
        </p:nvCxnSpPr>
        <p:spPr>
          <a:xfrm flipH="1">
            <a:off x="5793301" y="2091983"/>
            <a:ext cx="417718" cy="2363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5BB3792-767A-24B8-322D-667E16D8E3FD}"/>
              </a:ext>
            </a:extLst>
          </p:cNvPr>
          <p:cNvSpPr txBox="1"/>
          <p:nvPr/>
        </p:nvSpPr>
        <p:spPr>
          <a:xfrm>
            <a:off x="965428" y="1735562"/>
            <a:ext cx="2227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Embed the query into a high-dimensional space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38F87DA-7D07-9C38-330E-C649DF36AD2B}"/>
              </a:ext>
            </a:extLst>
          </p:cNvPr>
          <p:cNvSpPr/>
          <p:nvPr/>
        </p:nvSpPr>
        <p:spPr>
          <a:xfrm>
            <a:off x="965427" y="1714449"/>
            <a:ext cx="2249069" cy="100639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EC090D-4343-55A7-9052-B9C405821523}"/>
              </a:ext>
            </a:extLst>
          </p:cNvPr>
          <p:cNvCxnSpPr>
            <a:cxnSpLocks/>
          </p:cNvCxnSpPr>
          <p:nvPr/>
        </p:nvCxnSpPr>
        <p:spPr>
          <a:xfrm>
            <a:off x="1308186" y="1298030"/>
            <a:ext cx="264847" cy="36469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4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34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 Andrade</dc:creator>
  <cp:lastModifiedBy>Debora Andrade</cp:lastModifiedBy>
  <cp:revision>2</cp:revision>
  <dcterms:created xsi:type="dcterms:W3CDTF">2024-02-28T16:50:41Z</dcterms:created>
  <dcterms:modified xsi:type="dcterms:W3CDTF">2024-02-29T11:12:59Z</dcterms:modified>
</cp:coreProperties>
</file>