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0F8FD-9918-1A7B-197F-0FAB33F48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C4F6C3-AF5F-52B3-6CD7-E80868A4C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8702CA-9034-0DA4-22E4-5B574E80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FDD5-1E6A-48DC-ACEE-6BEE9C8E954B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8A6FB-2571-BD63-A2CE-14ABB18A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FFCD78-4706-0931-EA16-332B681E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D854-AD29-4109-9AE9-20A2E7A0B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32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706A0-F47C-0F14-F4FD-85FA0C3E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9132B4-7E72-D9FF-F587-170A724D9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AF5EB9-96F7-7332-2052-0B1328CF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FDD5-1E6A-48DC-ACEE-6BEE9C8E954B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EA5D7E-1528-BC76-A798-D396286A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AFDFD1-1EB5-3839-350D-6F0FA87A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D854-AD29-4109-9AE9-20A2E7A0B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57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524F57-B042-8091-598F-7D32036F3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4B0184-8A7D-BC28-1EF8-74615D4CB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0D9CC7-62D2-818C-5A8B-181E265B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FDD5-1E6A-48DC-ACEE-6BEE9C8E954B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AA8E48-8FF7-E2AF-33D2-C13D1EFA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1850AB-D781-0865-0E3E-45E15197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D854-AD29-4109-9AE9-20A2E7A0B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82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C65E0-2680-B5DF-DCDF-DE90D503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877341-ADD0-31FF-4674-08813F3E4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95C5C8-EE10-CB8A-8A3C-30BF9E5A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FDD5-1E6A-48DC-ACEE-6BEE9C8E954B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FBA843-0A67-7EC1-2AB2-17ECA12F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6E4C7A-6EB3-C48D-6BF1-4F24A296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D854-AD29-4109-9AE9-20A2E7A0B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41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D8F8F-04FD-5DCB-FCD9-AA12A0DB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5521F2-7AD0-E497-A291-FAC284A5B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921B2F-95B7-E115-FB19-AFA2FCDC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FDD5-1E6A-48DC-ACEE-6BEE9C8E954B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CC53E2-1A8E-872E-24AC-E6BDC6EE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1B69AA-DA41-4B50-F29D-B0637011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D854-AD29-4109-9AE9-20A2E7A0B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64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09081-182A-0511-233D-280F35EBA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46EBC9-37F7-E94F-0942-2BC538FE6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E6D190-F684-EA74-720D-7FB60A291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5FAE23-28B6-51D3-FE4B-FA2A1301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FDD5-1E6A-48DC-ACEE-6BEE9C8E954B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40C3D5-C312-3CB1-28CF-E91C396F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327314-54E0-56C6-CAEA-151FCE4F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D854-AD29-4109-9AE9-20A2E7A0B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62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A34CE-8898-2EED-3CDD-F9D7B1E4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675F0B-CC08-518E-C56A-1699D09A2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3213BB-DBD4-71FB-122D-563B6A333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0C7898-B525-AF33-FBD4-0F6644368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7367054-1382-9B02-6F05-EA343DBFE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14F660-0C46-56DC-10C5-E0B6D7EC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FDD5-1E6A-48DC-ACEE-6BEE9C8E954B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4866E4-2688-B1DC-1E04-5128A993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E666BA-337B-F2A5-EFAD-88CEB9B8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D854-AD29-4109-9AE9-20A2E7A0B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82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4A08C-8281-EE32-45CF-574D2D7B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014F53-697A-C594-1F35-DBE36838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FDD5-1E6A-48DC-ACEE-6BEE9C8E954B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B09C50-79F6-C1F6-27A7-A547B3FC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B0C73C-4B9E-8D5C-551A-BEBF94AC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D854-AD29-4109-9AE9-20A2E7A0B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95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6E15DB0-1839-91AF-95AD-6FC192F6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FDD5-1E6A-48DC-ACEE-6BEE9C8E954B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F9E021-DA38-A8C5-2C0C-E3EC0519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9FBC09-2541-3C31-5771-DCDB8173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D854-AD29-4109-9AE9-20A2E7A0B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22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DB3E4-C245-9BC9-994C-0B3FCADF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78E4D5-3646-C563-6D11-A6BEC3CB6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155859-00C6-77B8-D9EA-456F2B8E2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A17AAE-A709-C1DE-ECCF-9D2D00F4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FDD5-1E6A-48DC-ACEE-6BEE9C8E954B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F13FD4-0AC6-F6F2-E054-BE17F4C5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3357D9-E99E-15DF-6091-87D80030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D854-AD29-4109-9AE9-20A2E7A0B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4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91240-7CD4-CF4F-B224-B8E6B581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CF071A-CBFD-2081-6847-0BB2DBE2E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563E3-D89A-FDF2-1E13-7F8029370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7B8392-D212-E534-3442-9C8656AB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FDD5-1E6A-48DC-ACEE-6BEE9C8E954B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468FE8-2BC7-D370-2B7E-E9D8F82E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C8697B-C3FE-8CC2-CF96-67A77A73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D854-AD29-4109-9AE9-20A2E7A0B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37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3746E1-CE6A-6202-215F-02DD063BB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385E99-D4ED-CE3A-715D-885720D05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8C1307-A591-8394-0245-EBC4C59CC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0FDD5-1E6A-48DC-ACEE-6BEE9C8E954B}" type="datetimeFigureOut">
              <a:rPr lang="pt-BR" smtClean="0"/>
              <a:t>03/06/2023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12D709-B2AA-7C4E-099D-5CD086529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FF8233-0B37-A628-AB17-CF1E2853F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4D854-AD29-4109-9AE9-20A2E7A0B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87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C25D129-A8B8-0577-4F4C-E47571EDB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1699"/>
            <a:ext cx="12192000" cy="51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083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Débora Magalhães</dc:creator>
  <cp:lastModifiedBy>Débora Magalhães</cp:lastModifiedBy>
  <cp:revision>1</cp:revision>
  <dcterms:created xsi:type="dcterms:W3CDTF">2023-06-03T13:25:10Z</dcterms:created>
  <dcterms:modified xsi:type="dcterms:W3CDTF">2023-06-03T13:25:31Z</dcterms:modified>
</cp:coreProperties>
</file>