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2616-D2AE-45AC-9264-9BD7D545FCFF}" type="datetimeFigureOut">
              <a:rPr lang="en-US" smtClean="0"/>
              <a:t>3/14/2014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EC5923-1811-4E6B-AA17-EDA2ADDBE4F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2616-D2AE-45AC-9264-9BD7D545FCFF}" type="datetimeFigureOut">
              <a:rPr lang="en-US" smtClean="0"/>
              <a:t>3/14/2014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C5923-1811-4E6B-AA17-EDA2ADDBE4F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0425"/>
            <a:ext cx="7696200" cy="1470025"/>
          </a:xfrm>
        </p:spPr>
        <p:txBody>
          <a:bodyPr/>
          <a:lstStyle/>
          <a:p>
            <a:r>
              <a:rPr lang="en-US" dirty="0" smtClean="0"/>
              <a:t>Smart Cat Flap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828800"/>
            <a:ext cx="6581775"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smtClean="0"/>
              <a:t>Devices to be used</a:t>
            </a:r>
            <a:r>
              <a:rPr lang="en-GB"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GB" dirty="0" smtClean="0"/>
              <a:t>DS18B20 </a:t>
            </a:r>
            <a:r>
              <a:rPr lang="en-GB" dirty="0"/>
              <a:t>temperature sensor,</a:t>
            </a:r>
            <a:endParaRPr lang="en-US" dirty="0"/>
          </a:p>
          <a:p>
            <a:pPr lvl="0"/>
            <a:r>
              <a:rPr lang="en-GB" dirty="0"/>
              <a:t>Camera module,</a:t>
            </a:r>
            <a:endParaRPr lang="en-US" dirty="0"/>
          </a:p>
          <a:p>
            <a:pPr lvl="0"/>
            <a:r>
              <a:rPr lang="en-GB" dirty="0"/>
              <a:t>RFID reader,</a:t>
            </a:r>
            <a:endParaRPr lang="en-US" dirty="0"/>
          </a:p>
          <a:p>
            <a:pPr lvl="0"/>
            <a:r>
              <a:rPr lang="en-GB" dirty="0"/>
              <a:t>Raspberry Pi Rev 2 board.</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Basic idea and working</a:t>
            </a:r>
            <a:endParaRPr lang="en-US" dirty="0"/>
          </a:p>
        </p:txBody>
      </p:sp>
      <p:sp>
        <p:nvSpPr>
          <p:cNvPr id="3" name="Content Placeholder 2"/>
          <p:cNvSpPr>
            <a:spLocks noGrp="1"/>
          </p:cNvSpPr>
          <p:nvPr>
            <p:ph idx="1"/>
          </p:nvPr>
        </p:nvSpPr>
        <p:spPr/>
        <p:txBody>
          <a:bodyPr>
            <a:normAutofit fontScale="55000" lnSpcReduction="20000"/>
          </a:bodyPr>
          <a:lstStyle/>
          <a:p>
            <a:pPr lvl="0">
              <a:buNone/>
            </a:pPr>
            <a:endParaRPr lang="en-US" dirty="0"/>
          </a:p>
          <a:p>
            <a:pPr>
              <a:buNone/>
            </a:pPr>
            <a:r>
              <a:rPr lang="en-GB" dirty="0"/>
              <a:t> </a:t>
            </a:r>
            <a:endParaRPr lang="en-US" dirty="0"/>
          </a:p>
          <a:p>
            <a:pPr lvl="0"/>
            <a:r>
              <a:rPr lang="en-GB" dirty="0"/>
              <a:t>Every cat has RFID chip inside them, when the cat pokes its nose near to the cat flap the flap will open for that particular cat whose RFID number is matched with the database.</a:t>
            </a:r>
            <a:endParaRPr lang="en-US" dirty="0"/>
          </a:p>
          <a:p>
            <a:pPr lvl="0"/>
            <a:r>
              <a:rPr lang="en-GB" dirty="0"/>
              <a:t>We will use camera module to catch the picture of cat while entering and it will store inside the database so that we can see that which other cats are trying to get inside the house and we can see some funny pictures of our own cat this will use python image processing library and we will use motion detection.</a:t>
            </a:r>
            <a:endParaRPr lang="en-US" dirty="0"/>
          </a:p>
          <a:p>
            <a:pPr lvl="0"/>
            <a:r>
              <a:rPr lang="en-GB" dirty="0"/>
              <a:t>The temperature sensor will check the outside temperature if its below some particular temperature for example 2degree then the flap will only open in one direction. so the cat can only come inside the house but can't leave the house.</a:t>
            </a:r>
            <a:endParaRPr lang="en-US" dirty="0"/>
          </a:p>
          <a:p>
            <a:pPr lvl="0"/>
            <a:r>
              <a:rPr lang="en-GB" dirty="0"/>
              <a:t>Raspberry pi will be the brain of the system and it will control everything.</a:t>
            </a:r>
            <a:endParaRPr lang="en-US" dirty="0"/>
          </a:p>
          <a:p>
            <a:pPr lvl="0"/>
            <a:r>
              <a:rPr lang="en-GB" dirty="0"/>
              <a:t>When there will be no electricity flap will be open in both the direction. (We can put a battery for backup and then process will run as usual.) </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Outside Temperature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32</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Smart Cat Flap</vt:lpstr>
      <vt:lpstr>Slide 2</vt:lpstr>
      <vt:lpstr>Devices to be used:  </vt:lpstr>
      <vt:lpstr> Basic idea and working</vt:lpstr>
      <vt:lpstr>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Cat Flap</dc:title>
  <dc:creator>deb</dc:creator>
  <cp:lastModifiedBy>deb</cp:lastModifiedBy>
  <cp:revision>4</cp:revision>
  <dcterms:created xsi:type="dcterms:W3CDTF">2014-03-14T19:55:14Z</dcterms:created>
  <dcterms:modified xsi:type="dcterms:W3CDTF">2014-03-14T21:41:31Z</dcterms:modified>
</cp:coreProperties>
</file>