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A2D2-60CE-49E4-A767-30D9DD22E5AB}" type="datetimeFigureOut">
              <a:rPr lang="en-US" smtClean="0"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24E7-76B6-4847-B2B7-01B017CA33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can be easily embedded in HTML.</a:t>
            </a:r>
          </a:p>
          <a:p>
            <a:r>
              <a:rPr lang="en-US" dirty="0" smtClean="0"/>
              <a:t>Any </a:t>
            </a:r>
            <a:r>
              <a:rPr lang="en-US" dirty="0"/>
              <a:t>form element in an HTML page will </a:t>
            </a:r>
            <a:r>
              <a:rPr lang="en-US" b="1" dirty="0"/>
              <a:t>automatically</a:t>
            </a:r>
            <a:r>
              <a:rPr lang="en-US" dirty="0"/>
              <a:t> be available to your PHP scripts</a:t>
            </a:r>
            <a:r>
              <a:rPr lang="en-US" dirty="0" smtClean="0"/>
              <a:t>.</a:t>
            </a:r>
          </a:p>
          <a:p>
            <a:r>
              <a:rPr lang="en-US" dirty="0"/>
              <a:t>The PHP $_GET and $_POST variables are used to retrieve information from forms, like user input.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the predefined $_GET variable is used to collect values in a form with method="get</a:t>
            </a:r>
            <a:r>
              <a:rPr lang="en-US" dirty="0" smtClean="0"/>
              <a:t>".</a:t>
            </a:r>
          </a:p>
          <a:p>
            <a:r>
              <a:rPr lang="en-US" dirty="0"/>
              <a:t>Information sent from a form with the GET method is visible to everyone (it will be displayed in the browser's address bar) and has limits on the amount of information to send.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should not be used when sending passwords or other sensitive </a:t>
            </a:r>
            <a:r>
              <a:rPr lang="en-US" dirty="0" smtClean="0"/>
              <a:t>information.</a:t>
            </a:r>
            <a:endParaRPr lang="en-US" dirty="0"/>
          </a:p>
          <a:p>
            <a:r>
              <a:rPr lang="en-US" dirty="0"/>
              <a:t>However, because the variables are displayed in the URL, it is possible to bookmark the page. This can be useful in some cases.</a:t>
            </a:r>
          </a:p>
          <a:p>
            <a:r>
              <a:rPr lang="en-US" dirty="0" smtClean="0"/>
              <a:t>The </a:t>
            </a:r>
            <a:r>
              <a:rPr lang="en-US" dirty="0"/>
              <a:t>get method is not suitable for very large variable </a:t>
            </a:r>
            <a:r>
              <a:rPr lang="en-US" dirty="0" smtClean="0"/>
              <a:t>values.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the predefined  $_POST variable is used to collect values in a form with method="post</a:t>
            </a:r>
            <a:r>
              <a:rPr lang="en-US" dirty="0" smtClean="0"/>
              <a:t>".</a:t>
            </a:r>
          </a:p>
          <a:p>
            <a:r>
              <a:rPr lang="en-US" dirty="0"/>
              <a:t>Information sent from a form with the POST method is invisible to others and has no limits on the amount of information to send.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not to be made visible to the user.</a:t>
            </a:r>
          </a:p>
          <a:p>
            <a:r>
              <a:rPr lang="en-US" dirty="0" smtClean="0"/>
              <a:t>Unlimited information can be sent.</a:t>
            </a:r>
          </a:p>
          <a:p>
            <a:r>
              <a:rPr lang="en-US" dirty="0" smtClean="0"/>
              <a:t>Because </a:t>
            </a:r>
            <a:r>
              <a:rPr lang="en-US" dirty="0"/>
              <a:t>the variables are not displayed in the URL, it is not possible to bookmark the 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$_REQUEST variable can be used to collect form data sent with both the GET and POST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PHP Forms</vt:lpstr>
      <vt:lpstr>$_GET</vt:lpstr>
      <vt:lpstr>When to use GET</vt:lpstr>
      <vt:lpstr>$_POST</vt:lpstr>
      <vt:lpstr>When to use POST</vt:lpstr>
      <vt:lpstr>$_REQUEST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Forms</dc:title>
  <dc:creator>Sumona</dc:creator>
  <cp:lastModifiedBy>Sumona</cp:lastModifiedBy>
  <cp:revision>2</cp:revision>
  <dcterms:created xsi:type="dcterms:W3CDTF">2012-10-11T18:21:51Z</dcterms:created>
  <dcterms:modified xsi:type="dcterms:W3CDTF">2012-10-11T19:34:53Z</dcterms:modified>
</cp:coreProperties>
</file>