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83B9D-1416-B28B-6B82-96EFC949E529}" v="37" dt="2025-07-04T14:25:23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Marcelino" userId="S::i220126@inete.net::57e7f21a-1086-431a-a1c2-6504fa87e343" providerId="AD" clId="Web-{6BE83B9D-1416-B28B-6B82-96EFC949E529}"/>
    <pc:docChg chg="addSld modSld addMainMaster delMainMaster">
      <pc:chgData name="Joao Marcelino" userId="S::i220126@inete.net::57e7f21a-1086-431a-a1c2-6504fa87e343" providerId="AD" clId="Web-{6BE83B9D-1416-B28B-6B82-96EFC949E529}" dt="2025-07-04T14:25:26.190" v="37"/>
      <pc:docMkLst>
        <pc:docMk/>
      </pc:docMkLst>
      <pc:sldChg chg="addSp delSp modSp mod setBg modClrScheme chgLayout">
        <pc:chgData name="Joao Marcelino" userId="S::i220126@inete.net::57e7f21a-1086-431a-a1c2-6504fa87e343" providerId="AD" clId="Web-{6BE83B9D-1416-B28B-6B82-96EFC949E529}" dt="2025-07-04T14:23:31.280" v="19"/>
        <pc:sldMkLst>
          <pc:docMk/>
          <pc:sldMk cId="988977761" sldId="256"/>
        </pc:sldMkLst>
        <pc:spChg chg="mod">
          <ac:chgData name="Joao Marcelino" userId="S::i220126@inete.net::57e7f21a-1086-431a-a1c2-6504fa87e343" providerId="AD" clId="Web-{6BE83B9D-1416-B28B-6B82-96EFC949E529}" dt="2025-07-04T14:23:31.280" v="19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Joao Marcelino" userId="S::i220126@inete.net::57e7f21a-1086-431a-a1c2-6504fa87e343" providerId="AD" clId="Web-{6BE83B9D-1416-B28B-6B82-96EFC949E529}" dt="2025-07-04T14:23:31.280" v="19"/>
          <ac:spMkLst>
            <pc:docMk/>
            <pc:sldMk cId="988977761" sldId="256"/>
            <ac:spMk id="3" creationId="{00000000-0000-0000-0000-000000000000}"/>
          </ac:spMkLst>
        </pc:spChg>
        <pc:spChg chg="add del">
          <ac:chgData name="Joao Marcelino" userId="S::i220126@inete.net::57e7f21a-1086-431a-a1c2-6504fa87e343" providerId="AD" clId="Web-{6BE83B9D-1416-B28B-6B82-96EFC949E529}" dt="2025-07-04T14:23:31.280" v="19"/>
          <ac:spMkLst>
            <pc:docMk/>
            <pc:sldMk cId="988977761" sldId="256"/>
            <ac:spMk id="9" creationId="{FAF3766F-DEF3-4802-BB0D-7A18EDD9704F}"/>
          </ac:spMkLst>
        </pc:spChg>
        <pc:spChg chg="add del">
          <ac:chgData name="Joao Marcelino" userId="S::i220126@inete.net::57e7f21a-1086-431a-a1c2-6504fa87e343" providerId="AD" clId="Web-{6BE83B9D-1416-B28B-6B82-96EFC949E529}" dt="2025-07-04T14:23:31.280" v="19"/>
          <ac:spMkLst>
            <pc:docMk/>
            <pc:sldMk cId="988977761" sldId="256"/>
            <ac:spMk id="11" creationId="{81F0C179-4DBF-6AB9-CD0B-9224A0C885A4}"/>
          </ac:spMkLst>
        </pc:spChg>
        <pc:spChg chg="add">
          <ac:chgData name="Joao Marcelino" userId="S::i220126@inete.net::57e7f21a-1086-431a-a1c2-6504fa87e343" providerId="AD" clId="Web-{6BE83B9D-1416-B28B-6B82-96EFC949E529}" dt="2025-07-04T14:23:31.280" v="19"/>
          <ac:spMkLst>
            <pc:docMk/>
            <pc:sldMk cId="988977761" sldId="256"/>
            <ac:spMk id="16" creationId="{223B85F9-9CA8-2B5F-4522-0B5D742E722F}"/>
          </ac:spMkLst>
        </pc:spChg>
        <pc:picChg chg="add mod">
          <ac:chgData name="Joao Marcelino" userId="S::i220126@inete.net::57e7f21a-1086-431a-a1c2-6504fa87e343" providerId="AD" clId="Web-{6BE83B9D-1416-B28B-6B82-96EFC949E529}" dt="2025-07-04T14:23:31.280" v="19"/>
          <ac:picMkLst>
            <pc:docMk/>
            <pc:sldMk cId="988977761" sldId="256"/>
            <ac:picMk id="4" creationId="{620718DA-C7F2-C0A9-E64D-A6924679BBE4}"/>
          </ac:picMkLst>
        </pc:picChg>
      </pc:sldChg>
      <pc:sldChg chg="addSp modSp new mod setBg">
        <pc:chgData name="Joao Marcelino" userId="S::i220126@inete.net::57e7f21a-1086-431a-a1c2-6504fa87e343" providerId="AD" clId="Web-{6BE83B9D-1416-B28B-6B82-96EFC949E529}" dt="2025-07-04T14:25:26.190" v="37"/>
        <pc:sldMkLst>
          <pc:docMk/>
          <pc:sldMk cId="649440656" sldId="257"/>
        </pc:sldMkLst>
        <pc:spChg chg="mod">
          <ac:chgData name="Joao Marcelino" userId="S::i220126@inete.net::57e7f21a-1086-431a-a1c2-6504fa87e343" providerId="AD" clId="Web-{6BE83B9D-1416-B28B-6B82-96EFC949E529}" dt="2025-07-04T14:25:26.190" v="37"/>
          <ac:spMkLst>
            <pc:docMk/>
            <pc:sldMk cId="649440656" sldId="257"/>
            <ac:spMk id="2" creationId="{CE5A381E-A19E-E956-C7CF-AD9E2642A3C5}"/>
          </ac:spMkLst>
        </pc:spChg>
        <pc:spChg chg="mod">
          <ac:chgData name="Joao Marcelino" userId="S::i220126@inete.net::57e7f21a-1086-431a-a1c2-6504fa87e343" providerId="AD" clId="Web-{6BE83B9D-1416-B28B-6B82-96EFC949E529}" dt="2025-07-04T14:25:26.190" v="37"/>
          <ac:spMkLst>
            <pc:docMk/>
            <pc:sldMk cId="649440656" sldId="257"/>
            <ac:spMk id="3" creationId="{94A67BB6-ED70-5483-2FDB-511D68E486B5}"/>
          </ac:spMkLst>
        </pc:spChg>
        <pc:spChg chg="add">
          <ac:chgData name="Joao Marcelino" userId="S::i220126@inete.net::57e7f21a-1086-431a-a1c2-6504fa87e343" providerId="AD" clId="Web-{6BE83B9D-1416-B28B-6B82-96EFC949E529}" dt="2025-07-04T14:25:26.190" v="37"/>
          <ac:spMkLst>
            <pc:docMk/>
            <pc:sldMk cId="649440656" sldId="257"/>
            <ac:spMk id="9" creationId="{C20CE451-818C-E63D-258B-234B6C543D34}"/>
          </ac:spMkLst>
        </pc:spChg>
        <pc:picChg chg="add mod">
          <ac:chgData name="Joao Marcelino" userId="S::i220126@inete.net::57e7f21a-1086-431a-a1c2-6504fa87e343" providerId="AD" clId="Web-{6BE83B9D-1416-B28B-6B82-96EFC949E529}" dt="2025-07-04T14:25:26.190" v="37"/>
          <ac:picMkLst>
            <pc:docMk/>
            <pc:sldMk cId="649440656" sldId="257"/>
            <ac:picMk id="4" creationId="{06D0A575-D8AA-7338-FEEB-754A260DD273}"/>
          </ac:picMkLst>
        </pc:picChg>
      </pc:sldChg>
      <pc:sldMasterChg chg="del delSldLayout">
        <pc:chgData name="Joao Marcelino" userId="S::i220126@inete.net::57e7f21a-1086-431a-a1c2-6504fa87e343" providerId="AD" clId="Web-{6BE83B9D-1416-B28B-6B82-96EFC949E529}" dt="2025-07-04T14:22:53.029" v="4"/>
        <pc:sldMasterMkLst>
          <pc:docMk/>
          <pc:sldMasterMk cId="3132066477" sldId="2147483648"/>
        </pc:sldMasterMkLst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Joao Marcelino" userId="S::i220126@inete.net::57e7f21a-1086-431a-a1c2-6504fa87e343" providerId="AD" clId="Web-{6BE83B9D-1416-B28B-6B82-96EFC949E529}" dt="2025-07-04T14:22:53.029" v="4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del addSldLayout delSldLayout">
        <pc:chgData name="Joao Marcelino" userId="S::i220126@inete.net::57e7f21a-1086-431a-a1c2-6504fa87e343" providerId="AD" clId="Web-{6BE83B9D-1416-B28B-6B82-96EFC949E529}" dt="2025-07-04T14:23:31.280" v="19"/>
        <pc:sldMasterMkLst>
          <pc:docMk/>
          <pc:sldMasterMk cId="1739133569" sldId="2147483683"/>
        </pc:sldMasterMkLst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967353038" sldId="2147483672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1513516409" sldId="2147483673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1382972087" sldId="2147483674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1548046229" sldId="2147483675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3535209157" sldId="2147483676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4220683663" sldId="2147483677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164264439" sldId="2147483678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4080854499" sldId="2147483679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3595011312" sldId="2147483680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1160992640" sldId="2147483681"/>
          </pc:sldLayoutMkLst>
        </pc:sldLayoutChg>
        <pc:sldLayoutChg chg="add del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1739133569" sldId="2147483683"/>
            <pc:sldLayoutMk cId="1442823194" sldId="2147483682"/>
          </pc:sldLayoutMkLst>
        </pc:sldLayoutChg>
      </pc:sldMasterChg>
      <pc:sldMasterChg chg="add addSldLayout">
        <pc:chgData name="Joao Marcelino" userId="S::i220126@inete.net::57e7f21a-1086-431a-a1c2-6504fa87e343" providerId="AD" clId="Web-{6BE83B9D-1416-B28B-6B82-96EFC949E529}" dt="2025-07-04T14:23:31.280" v="19"/>
        <pc:sldMasterMkLst>
          <pc:docMk/>
          <pc:sldMasterMk cId="3033409088" sldId="2147483720"/>
        </pc:sldMasterMkLst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1247820254" sldId="2147483709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3293161847" sldId="2147483710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3901727239" sldId="2147483711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361871808" sldId="2147483712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1643360595" sldId="2147483713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4016941360" sldId="2147483714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1480384529" sldId="2147483715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507733646" sldId="2147483716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3673690245" sldId="2147483717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94845095" sldId="2147483718"/>
          </pc:sldLayoutMkLst>
        </pc:sldLayoutChg>
        <pc:sldLayoutChg chg="add">
          <pc:chgData name="Joao Marcelino" userId="S::i220126@inete.net::57e7f21a-1086-431a-a1c2-6504fa87e343" providerId="AD" clId="Web-{6BE83B9D-1416-B28B-6B82-96EFC949E529}" dt="2025-07-04T14:23:31.280" v="19"/>
          <pc:sldLayoutMkLst>
            <pc:docMk/>
            <pc:sldMasterMk cId="3033409088" sldId="2147483720"/>
            <pc:sldLayoutMk cId="4162275115" sldId="2147483719"/>
          </pc:sldLayoutMkLst>
        </pc:sldLayoutChg>
      </pc:sldMasterChg>
    </pc:docChg>
  </pc:docChgLst>
  <pc:docChgLst>
    <pc:chgData clId="Web-{6BE83B9D-1416-B28B-6B82-96EFC949E529}"/>
    <pc:docChg chg="modSld">
      <pc:chgData name="" userId="" providerId="" clId="Web-{6BE83B9D-1416-B28B-6B82-96EFC949E529}" dt="2025-07-04T14:22:03.168" v="4" actId="20577"/>
      <pc:docMkLst>
        <pc:docMk/>
      </pc:docMkLst>
      <pc:sldChg chg="modSp">
        <pc:chgData name="" userId="" providerId="" clId="Web-{6BE83B9D-1416-B28B-6B82-96EFC949E529}" dt="2025-07-04T14:22:03.168" v="4" actId="20577"/>
        <pc:sldMkLst>
          <pc:docMk/>
          <pc:sldMk cId="988977761" sldId="256"/>
        </pc:sldMkLst>
        <pc:spChg chg="mod">
          <ac:chgData name="" userId="" providerId="" clId="Web-{6BE83B9D-1416-B28B-6B82-96EFC949E529}" dt="2025-07-04T14:22:03.168" v="4" actId="20577"/>
          <ac:spMkLst>
            <pc:docMk/>
            <pc:sldMk cId="98897776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4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9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82720" y="1293963"/>
            <a:ext cx="4998300" cy="2459052"/>
          </a:xfrm>
        </p:spPr>
        <p:txBody>
          <a:bodyPr>
            <a:normAutofit/>
          </a:bodyPr>
          <a:lstStyle/>
          <a:p>
            <a:pPr algn="l"/>
            <a:r>
              <a:rPr lang="pt-PT" sz="4800"/>
              <a:t>SL BENFICA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82718" y="3874545"/>
            <a:ext cx="4998301" cy="1492585"/>
          </a:xfrm>
        </p:spPr>
        <p:txBody>
          <a:bodyPr>
            <a:normAutofit/>
          </a:bodyPr>
          <a:lstStyle/>
          <a:p>
            <a:pPr algn="l"/>
            <a:r>
              <a:rPr lang="pt-PT" sz="2000"/>
              <a:t>Melhor clube de Portugal e do Mundo</a:t>
            </a:r>
          </a:p>
        </p:txBody>
      </p:sp>
      <p:pic>
        <p:nvPicPr>
          <p:cNvPr id="4" name="Imagem 3" descr="Benfica png images | PNGWing">
            <a:extLst>
              <a:ext uri="{FF2B5EF4-FFF2-40B4-BE49-F238E27FC236}">
                <a16:creationId xmlns:a16="http://schemas.microsoft.com/office/drawing/2014/main" id="{620718DA-C7F2-C0A9-E64D-A6924679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5A381E-A19E-E956-C7CF-AD9E2642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Plantel do Benfica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A67BB6-ED70-5483-2FDB-511D68E4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800"/>
              <a:t>🧤 Guarda‑redes</a:t>
            </a:r>
          </a:p>
          <a:p>
            <a:r>
              <a:rPr lang="pt-PT" sz="1800">
                <a:ea typeface="+mn-lt"/>
                <a:cs typeface="+mn-lt"/>
              </a:rPr>
              <a:t>1 Anatolij Trubin</a:t>
            </a:r>
            <a:endParaRPr lang="pt-PT" sz="1800"/>
          </a:p>
          <a:p>
            <a:r>
              <a:rPr lang="pt-PT" sz="1800">
                <a:ea typeface="+mn-lt"/>
                <a:cs typeface="+mn-lt"/>
              </a:rPr>
              <a:t>24 Samuel Soares</a:t>
            </a:r>
            <a:endParaRPr lang="pt-PT" sz="1800"/>
          </a:p>
          <a:p>
            <a:r>
              <a:rPr lang="pt-PT" sz="1800">
                <a:ea typeface="+mn-lt"/>
                <a:cs typeface="+mn-lt"/>
              </a:rPr>
              <a:t>75 André Gomes</a:t>
            </a:r>
            <a:endParaRPr lang="pt-PT" sz="1800"/>
          </a:p>
          <a:p>
            <a:endParaRPr lang="pt-PT" sz="1800"/>
          </a:p>
        </p:txBody>
      </p:sp>
      <p:pic>
        <p:nvPicPr>
          <p:cNvPr id="4" name="Imagem 3" descr="Benfica - a História do Clube de Futebol, Suas Conquistas ...">
            <a:extLst>
              <a:ext uri="{FF2B5EF4-FFF2-40B4-BE49-F238E27FC236}">
                <a16:creationId xmlns:a16="http://schemas.microsoft.com/office/drawing/2014/main" id="{06D0A575-D8AA-7338-FEEB-754A260D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40" r="15460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4065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VanillaVTI</vt:lpstr>
      <vt:lpstr>SL BENFICA</vt:lpstr>
      <vt:lpstr>Plantel do Benfica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2025-07-04T14:21:53Z</dcterms:created>
  <dcterms:modified xsi:type="dcterms:W3CDTF">2025-07-04T14:25:28Z</dcterms:modified>
</cp:coreProperties>
</file>