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036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4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4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1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0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84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7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1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5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93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2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702315-C9CB-498B-ACD3-E88E13694D9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058971-593E-49E6-8E38-55932BFA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D26-776B-709A-0BC3-EBD944CDC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SUBMISSION FOR CIT INTERNSHIP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E29D9-740A-5CE8-4F05-06BAE62C0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PREPARED BY DEBPRIYA </a:t>
            </a:r>
            <a:r>
              <a:rPr lang="en-IN" dirty="0" err="1"/>
              <a:t>SAntra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97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9561-F8BA-B3DA-9D1D-2ED21F58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7CB4-6599-C5AC-5A56-A18E344B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kern="0" dirty="0" err="1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Acuforum</a:t>
            </a:r>
            <a:r>
              <a:rPr lang="en-IN" sz="2400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N" sz="2400" u="sng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http://testasp.vulnweb.com/</a:t>
            </a:r>
            <a:r>
              <a:rPr lang="en-IN" sz="2400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an endpoint that is vulnerable to an injection vulnerability - namely a reflected injection of JavaScript, also known as Reflected Cross Site Scripting (XSS). As per OWASP's definition: "Cross-Site Scripting (XSS) attacks are a type of injection, in which malicious scripts are injected into otherwise benign and trusted websites. " This happens because one of the GET parameters "p" does not properly sanitize/escape user input, allowing an injection to occur.</a:t>
            </a:r>
            <a:endParaRPr lang="en-IN" sz="24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4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9561-F8BA-B3DA-9D1D-2ED21F58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7CB4-6599-C5AC-5A56-A18E344B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>
            <a:normAutofit/>
          </a:bodyPr>
          <a:lstStyle/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2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 to reproduce:</a:t>
            </a:r>
            <a:endParaRPr lang="en-IN" sz="2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2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Step1: visit testasp.vulnweb.com</a:t>
            </a:r>
            <a:endParaRPr lang="en-IN" sz="2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2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Step2: on the top menu , you will find a search option</a:t>
            </a:r>
            <a:endParaRPr lang="en-IN" sz="2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2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Step3: click on it and you will be prompted with a search box</a:t>
            </a:r>
            <a:endParaRPr lang="en-IN" sz="2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2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Step4: you can now intercept the request in </a:t>
            </a:r>
            <a:r>
              <a:rPr lang="en-IN" sz="2800" b="1" kern="0" dirty="0" err="1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burpsuite</a:t>
            </a:r>
            <a:endParaRPr lang="en-IN" sz="2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2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Step5: you can find different payloads for </a:t>
            </a:r>
            <a:r>
              <a:rPr lang="en-IN" sz="2800" b="1" kern="0" dirty="0" err="1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en-IN" sz="2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800" b="1" kern="0" dirty="0" err="1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sz="2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46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9561-F8BA-B3DA-9D1D-2ED21F58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7CB4-6599-C5AC-5A56-A18E344B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>
            <a:normAutofit/>
          </a:bodyPr>
          <a:lstStyle/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1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Step6: send the request to intruder and paste all the payloads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1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Step7: Try to find a successful payload for </a:t>
            </a:r>
            <a:r>
              <a:rPr lang="en-IN" sz="1800" b="1" kern="0" dirty="0" err="1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1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Step8: The successful payload for </a:t>
            </a:r>
            <a:r>
              <a:rPr lang="en-IN" sz="1800" b="1" kern="0" dirty="0" err="1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en-IN" sz="1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1800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&lt;</a:t>
            </a:r>
            <a:r>
              <a:rPr lang="en-IN" sz="1800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bdi</a:t>
            </a:r>
            <a:r>
              <a:rPr lang="en-IN" sz="1800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 id=x </a:t>
            </a:r>
            <a:r>
              <a:rPr lang="en-IN" sz="1800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tabindex</a:t>
            </a:r>
            <a:r>
              <a:rPr lang="en-IN" sz="1800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=1 </a:t>
            </a:r>
            <a:r>
              <a:rPr lang="en-IN" sz="1800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onfocus</a:t>
            </a:r>
            <a:r>
              <a:rPr lang="en-IN" sz="1800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=alert(1)&gt;&lt;/</a:t>
            </a:r>
            <a:r>
              <a:rPr lang="en-IN" sz="1800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bdi</a:t>
            </a:r>
            <a:r>
              <a:rPr lang="en-IN" sz="1800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&gt;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1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Step9: Go to </a:t>
            </a:r>
            <a:r>
              <a:rPr lang="en-IN" sz="1800" b="1" kern="0" dirty="0" err="1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burpsuite</a:t>
            </a:r>
            <a:r>
              <a:rPr lang="en-IN" sz="1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click the option “show response in browser”. Copy the link and paste it in browser 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1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Step10: Turn off intercept and go to the link. Now turn on the intercept again.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00"/>
              </a:lnSpc>
              <a:spcAft>
                <a:spcPts val="1125"/>
              </a:spcAft>
            </a:pPr>
            <a:r>
              <a:rPr lang="en-IN" sz="1800" b="1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Step11:  Type”&lt;script&gt;alert(1)&lt;/script&gt; in the search bar . And here we go. 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7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BE83-FE8D-2174-82DC-B1E1CCF3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0FE1BE-A734-F19D-F366-95108E354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9" y="1680632"/>
            <a:ext cx="11336592" cy="5177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BE83-FE8D-2174-82DC-B1E1CCF3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SCREENSHOTS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577636-C4C1-0029-E493-7A1C947B1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0" y="1680632"/>
            <a:ext cx="11218606" cy="533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53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BE83-FE8D-2174-82DC-B1E1CCF3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VIDEO REFERENCE</a:t>
            </a:r>
          </a:p>
        </p:txBody>
      </p:sp>
      <p:pic>
        <p:nvPicPr>
          <p:cNvPr id="5" name="TASK2VIDEO">
            <a:hlinkClick r:id="" action="ppaction://media"/>
            <a:extLst>
              <a:ext uri="{FF2B5EF4-FFF2-40B4-BE49-F238E27FC236}">
                <a16:creationId xmlns:a16="http://schemas.microsoft.com/office/drawing/2014/main" id="{368F59A8-BF33-F0DD-3701-EF565A6FC10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1109" y="2290916"/>
            <a:ext cx="11189109" cy="4567084"/>
          </a:xfrm>
        </p:spPr>
      </p:pic>
    </p:spTree>
    <p:extLst>
      <p:ext uri="{BB962C8B-B14F-4D97-AF65-F5344CB8AC3E}">
        <p14:creationId xmlns:p14="http://schemas.microsoft.com/office/powerpoint/2010/main" val="416047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5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BE83-FE8D-2174-82DC-B1E1CCF3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A37CA-FD3A-D9CB-6FFD-9183F1A2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user interaction, an attacker could execute arbitrary </a:t>
            </a:r>
            <a:r>
              <a:rPr lang="en-IN" sz="1800" kern="0" dirty="0" err="1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800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in a victim's browser. This would allow an attacker to unwillingly make a victim: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Perform any action in the identified endpoint</a:t>
            </a:r>
            <a:endParaRPr lang="en-IN" sz="1800" kern="100" dirty="0">
              <a:solidFill>
                <a:srgbClr val="3E3E3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View any information that the user is able to view</a:t>
            </a:r>
            <a:endParaRPr lang="en-IN" sz="1800" kern="100" dirty="0">
              <a:solidFill>
                <a:srgbClr val="3E3E3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Modify any information that the user is able to modify (not sure if applicable in this case)</a:t>
            </a:r>
            <a:endParaRPr lang="en-IN" sz="1800" kern="100" dirty="0">
              <a:solidFill>
                <a:srgbClr val="3E3E3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E3E3E"/>
                </a:solidFill>
                <a:effectLst/>
                <a:highlight>
                  <a:srgbClr val="FFFFFF"/>
                </a:highlight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Interact with other application users as if it were him - impersonation (not sure if applicable in this case)</a:t>
            </a:r>
            <a:endParaRPr lang="en-IN" sz="1800" kern="100" dirty="0">
              <a:solidFill>
                <a:srgbClr val="3E3E3E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38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605AA0-9876-A13B-8A1B-5FE89BC2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9600" dirty="0"/>
              <a:t>THANK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3260C-2A12-079A-3A69-520036B44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15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92769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376</Words>
  <Application>Microsoft Office PowerPoint</Application>
  <PresentationFormat>Widescreen</PresentationFormat>
  <Paragraphs>30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inherit</vt:lpstr>
      <vt:lpstr>Segoe UI</vt:lpstr>
      <vt:lpstr>Symbol</vt:lpstr>
      <vt:lpstr>Wingdings 3</vt:lpstr>
      <vt:lpstr>Ion Boardroom</vt:lpstr>
      <vt:lpstr>PROJECT SUBMISSION FOR CIT INTERNSHIP STUDIO</vt:lpstr>
      <vt:lpstr>TASK -2</vt:lpstr>
      <vt:lpstr>TASK -2</vt:lpstr>
      <vt:lpstr>TASK -2</vt:lpstr>
      <vt:lpstr>SCREENSHOTS</vt:lpstr>
      <vt:lpstr>SCREENSHOTS</vt:lpstr>
      <vt:lpstr>VIDEO REFERENCE</vt:lpstr>
      <vt:lpstr>IMPACT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SUBMISSION FOR CIT INTERNSHIP STUDIO</dc:title>
  <dc:creator>DEBPRIYA SANTRA</dc:creator>
  <cp:lastModifiedBy>DEBPRIYA SANTRA</cp:lastModifiedBy>
  <cp:revision>1</cp:revision>
  <dcterms:created xsi:type="dcterms:W3CDTF">2024-04-16T16:55:23Z</dcterms:created>
  <dcterms:modified xsi:type="dcterms:W3CDTF">2024-04-16T17:07:02Z</dcterms:modified>
</cp:coreProperties>
</file>