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B2D9-5D37-CD7C-B519-4E472F6AE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48D44-90D2-AC2F-6D2C-DD6055714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D2AED-E953-B78F-8783-C21855CA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6D6-0928-4834-A59F-47A13EE5D0C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2AABD-32C5-92F0-F0CA-3CA960A2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4F1D7-A695-892A-7C9E-53D0FF3A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729-3EF6-4740-9491-C710AF89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7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C83DE-E34F-5AD3-1676-6358B2A0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A28EA-C855-EC26-CE35-C44AA47CA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C83E5-1349-5940-62A9-9B5AD100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6D6-0928-4834-A59F-47A13EE5D0C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24482-AE7D-4EE5-C4C8-DFF8BC27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3D106-F57F-0BBC-597A-0602C667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729-3EF6-4740-9491-C710AF89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1182A-E94C-7C4A-D6CA-10AB03099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8989A-616F-997D-7AF2-DCC2DE446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3B754-43C6-DED4-AD5E-25602527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6D6-0928-4834-A59F-47A13EE5D0C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727C8-9C6D-3B6B-A626-CAED3A72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08DFD-A329-4AD2-CC13-3BE2241F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729-3EF6-4740-9491-C710AF89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8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3DA8-F581-58F2-56B1-10AFF6BB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E19BB-D715-6B53-46C7-4CDD1FDEF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73514-4963-B659-02DB-B59C7AF1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6D6-0928-4834-A59F-47A13EE5D0C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3F17A-6ED5-B462-2702-7863854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CE543-2AC6-2920-F583-42947935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729-3EF6-4740-9491-C710AF89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1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78F2-6DF2-10A9-8679-90A355EB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19FE4-EAD4-E3BA-E1CD-69C64CBC4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C2470-68F6-923A-10F3-8BABEFAB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6D6-0928-4834-A59F-47A13EE5D0C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12077-6E30-F9A1-7780-636687AE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2AE3C-3F75-C587-12E8-58E307C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729-3EF6-4740-9491-C710AF89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8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5D76-AB4D-AA3F-0A58-ACCEA352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EF247-4D7E-4584-5BC9-1C1043111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7C27E-215F-EF4E-636B-BAD881F3D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D8847-3CC6-18E7-1A89-F3032CFA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6D6-0928-4834-A59F-47A13EE5D0C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59126-DBCC-2975-4ACA-7D4FAAE5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00A94-CC61-5580-AB25-96F8F94D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729-3EF6-4740-9491-C710AF89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6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4A8D-E027-E7CB-2102-E6214103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F85DF-5857-644B-963A-C69C0885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7D2E4-4AC4-7441-08EE-B36E5640E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FB8B6-2D04-CF14-C4FC-232E2646D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47D64-36A9-21B6-B2DE-79A5EF025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C2B78-F67B-198B-A8B4-F6788877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6D6-0928-4834-A59F-47A13EE5D0C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E0E87-0675-D18E-E8FF-456F5F3A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D2ACA-A57B-A33F-D9A2-C2DE587B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729-3EF6-4740-9491-C710AF89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11D7-0E66-759F-E6FB-51CC3A2D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63D28-016B-C93A-78F4-5DCEDFA0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6D6-0928-4834-A59F-47A13EE5D0C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61297-2713-5B21-C00C-6043CA19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5612C-D3E5-03B2-6711-7617F16E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729-3EF6-4740-9491-C710AF89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1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C53132-FF90-64A0-0BA8-19DA2554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6D6-0928-4834-A59F-47A13EE5D0C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8651B-50FE-6F64-7CF2-B13D2514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5686C-EF0B-59C1-5FA4-093F6940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729-3EF6-4740-9491-C710AF89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F30A-5AA4-4D15-214A-4D71B3B3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CA0E4-3300-CE66-E7B2-30D81AD41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916B1-5E18-CC03-1986-06A7F4027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C7DC9-253B-DC45-A6E6-5F28FC1A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6D6-0928-4834-A59F-47A13EE5D0C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05C0B-2D21-C88E-50C6-01129B39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DAE7E-27B0-6D96-3107-B9FF4C28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729-3EF6-4740-9491-C710AF89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4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E4A1-8073-FB78-1330-EEBC341F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2EBB0-AA8B-9D61-C224-201CCA3DD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CEEBE-C113-95E8-BA9D-686546B25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B7DD9-51EA-C582-4A10-F00ECD04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6D6-0928-4834-A59F-47A13EE5D0C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5CD52-EB7C-D769-462E-B72244C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09317-F28A-EB78-03D9-6BEE7F1A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729-3EF6-4740-9491-C710AF89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5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11373-16D5-00B7-3270-7DEB651B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F91BE-FA6B-8467-6AC0-2A628A407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0DC2A-2995-BAB1-22CA-75AFF3C13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BA6D6-0928-4834-A59F-47A13EE5D0C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5B67F-1B64-3B19-C5D9-0057F0FE3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9AD51-80F1-0A77-6940-3452DBE1B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D5729-3EF6-4740-9491-C710AF89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2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9736-6AF6-2CC6-CB94-EA3A16AC1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7" y="225083"/>
            <a:ext cx="11929403" cy="97067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8F5ED-2630-6AAC-0281-F573B02A4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77" y="1195753"/>
            <a:ext cx="11910645" cy="54371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TOPICS WE WILL COVER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Cyber security and cryptography -  we will learn the key concepts of CIA(Confidentiality, Integrity and Availability)  and how cryptography concepts also tie in the picture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Cyber Threats- we will learn cyber threats affect our computer and how to mitigate them.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History of Ethical Hacking- we will learn how it began and the Massachusetts of Institute of Technology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Fundamentals of Networking and Ethical Hacking- we will learn the various tools that are used in ethical hacking and the network architectures that these tools are used in.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Ethical hacking using Kali Linux- we will learn about this tool. It is commonly used by ethical hackers or penetration testers; We will learn how to install it in our local machines, tools that come along with it and ways we should be using them.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Penetration testing- this is a subset of ethical hacking, We will learn about Metasploit, </a:t>
            </a:r>
            <a:r>
              <a:rPr lang="en-US" dirty="0" err="1"/>
              <a:t>usig</a:t>
            </a:r>
            <a:r>
              <a:rPr lang="en-US" dirty="0"/>
              <a:t> it to learn </a:t>
            </a:r>
            <a:r>
              <a:rPr lang="en-US" dirty="0" err="1"/>
              <a:t>abour</a:t>
            </a:r>
            <a:r>
              <a:rPr lang="en-US" dirty="0"/>
              <a:t> vulnerability analysis and how to install backdoors in different computer systems and take advantage of the </a:t>
            </a:r>
            <a:r>
              <a:rPr lang="en-US" dirty="0" err="1"/>
              <a:t>vuilnerabilites</a:t>
            </a:r>
            <a:r>
              <a:rPr lang="en-US" dirty="0"/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Nmap- we will learn how to use this tool to gather information from our networks and how to use this information to our advantage.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Cross-site scripting attack(XSS).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Distributed denial of  Service(DDoS)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SQL Injection attacks. We will do these 3 attacks and how they are orchestrated and how we will mitigate them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Steganography- an advanced cryptography method; it is used to hide digital code inside images.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Ethical hacker roadmap -  How to become an  ethical hacker, job profiles that are there in the industry, companies hiring for these job profiles and their salaries.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Intervies</a:t>
            </a:r>
            <a:r>
              <a:rPr lang="en-US" dirty="0"/>
              <a:t> question- we will see com </a:t>
            </a:r>
            <a:r>
              <a:rPr lang="en-US" dirty="0" err="1"/>
              <a:t>mon</a:t>
            </a:r>
            <a:r>
              <a:rPr lang="en-US" dirty="0"/>
              <a:t> interview questions that come along with these job profiles.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1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D79CEB-0FF8-EBB5-92AE-714AB470D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7" y="154745"/>
            <a:ext cx="11873132" cy="1139483"/>
          </a:xfrm>
        </p:spPr>
        <p:txBody>
          <a:bodyPr/>
          <a:lstStyle/>
          <a:p>
            <a:r>
              <a:rPr lang="en-US" dirty="0"/>
              <a:t>Basics of Cybersecurity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45AD5E2-5BF5-31EB-036B-8C3929BAA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77" y="1533377"/>
            <a:ext cx="11873132" cy="51698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309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INTRODUCTION</vt:lpstr>
      <vt:lpstr>Basics of Cybersecurity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DEBIENTA</dc:creator>
  <cp:lastModifiedBy>DEBIENTA</cp:lastModifiedBy>
  <cp:revision>2</cp:revision>
  <dcterms:created xsi:type="dcterms:W3CDTF">2024-04-08T14:25:49Z</dcterms:created>
  <dcterms:modified xsi:type="dcterms:W3CDTF">2024-04-08T14:53:50Z</dcterms:modified>
</cp:coreProperties>
</file>