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5" r:id="rId8"/>
    <p:sldId id="263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E95CD-38DE-4DCC-8726-EAA7F467F345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4B7E-F9B1-4572-938B-000DD0C74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75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E95CD-38DE-4DCC-8726-EAA7F467F345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4B7E-F9B1-4572-938B-000DD0C74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649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E95CD-38DE-4DCC-8726-EAA7F467F345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4B7E-F9B1-4572-938B-000DD0C74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69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E95CD-38DE-4DCC-8726-EAA7F467F345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4B7E-F9B1-4572-938B-000DD0C74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98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E95CD-38DE-4DCC-8726-EAA7F467F345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4B7E-F9B1-4572-938B-000DD0C74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3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E95CD-38DE-4DCC-8726-EAA7F467F345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4B7E-F9B1-4572-938B-000DD0C74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391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E95CD-38DE-4DCC-8726-EAA7F467F345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4B7E-F9B1-4572-938B-000DD0C74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637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E95CD-38DE-4DCC-8726-EAA7F467F345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4B7E-F9B1-4572-938B-000DD0C74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09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E95CD-38DE-4DCC-8726-EAA7F467F345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4B7E-F9B1-4572-938B-000DD0C74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7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E95CD-38DE-4DCC-8726-EAA7F467F345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4B7E-F9B1-4572-938B-000DD0C74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87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E95CD-38DE-4DCC-8726-EAA7F467F345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4B7E-F9B1-4572-938B-000DD0C74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319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E95CD-38DE-4DCC-8726-EAA7F467F345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4B7E-F9B1-4572-938B-000DD0C74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717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521" y="166248"/>
            <a:ext cx="3813313" cy="6201767"/>
          </a:xfrm>
        </p:spPr>
      </p:pic>
    </p:spTree>
    <p:extLst>
      <p:ext uri="{BB962C8B-B14F-4D97-AF65-F5344CB8AC3E}">
        <p14:creationId xmlns:p14="http://schemas.microsoft.com/office/powerpoint/2010/main" val="1363518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11" y="1431235"/>
            <a:ext cx="3143412" cy="53533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95130" y="616226"/>
            <a:ext cx="2202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Booking confirmation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79504" y="2792896"/>
            <a:ext cx="57448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Possible Show the Heading as</a:t>
            </a:r>
          </a:p>
          <a:p>
            <a:endParaRPr lang="en-US" dirty="0"/>
          </a:p>
          <a:p>
            <a:r>
              <a:rPr lang="en-US" dirty="0" smtClean="0"/>
              <a:t>Booking </a:t>
            </a:r>
            <a:r>
              <a:rPr lang="en-US" dirty="0" err="1" smtClean="0"/>
              <a:t>Confimed</a:t>
            </a:r>
            <a:r>
              <a:rPr lang="en-US" dirty="0" smtClean="0"/>
              <a:t>. Booking Reference Number &lt;XXXXX&gt;</a:t>
            </a:r>
          </a:p>
          <a:p>
            <a:endParaRPr lang="en-US" dirty="0"/>
          </a:p>
          <a:p>
            <a:r>
              <a:rPr lang="en-US" b="1" dirty="0" smtClean="0"/>
              <a:t>Show the Booking Summary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2699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34" y="1148797"/>
            <a:ext cx="3333921" cy="545493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7078" y="646043"/>
            <a:ext cx="3896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Home page with updated point and </a:t>
            </a:r>
            <a:r>
              <a:rPr lang="en-US" smtClean="0"/>
              <a:t>pnr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56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99" y="254554"/>
            <a:ext cx="3384724" cy="531522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838" y="523737"/>
            <a:ext cx="3384724" cy="535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7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46" y="1225827"/>
            <a:ext cx="3499030" cy="53406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64704" y="318052"/>
            <a:ext cx="488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home </a:t>
            </a:r>
            <a:r>
              <a:rPr lang="en-US" dirty="0" smtClean="0"/>
              <a:t>page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936045"/>
              </p:ext>
            </p:extLst>
          </p:nvPr>
        </p:nvGraphicFramePr>
        <p:xfrm>
          <a:off x="4188791" y="5706873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2243123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013522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0540179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513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PNR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Origin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Destination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 of Travel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7270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09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18624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62061" y="2047461"/>
            <a:ext cx="74145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Member Name 		            </a:t>
            </a:r>
            <a:r>
              <a:rPr lang="en-US" b="1" dirty="0" err="1" smtClean="0"/>
              <a:t>Skymiles</a:t>
            </a:r>
            <a:r>
              <a:rPr lang="en-US" b="1" dirty="0" smtClean="0"/>
              <a:t> Number </a:t>
            </a:r>
          </a:p>
          <a:p>
            <a:r>
              <a:rPr lang="en-US" b="1" dirty="0"/>
              <a:t> </a:t>
            </a:r>
            <a:r>
              <a:rPr lang="en-US" b="1" dirty="0" smtClean="0"/>
              <a:t>Debraj                                                     XXXXXXXXXXXX       </a:t>
            </a:r>
          </a:p>
          <a:p>
            <a:r>
              <a:rPr lang="en-US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Title – </a:t>
            </a:r>
            <a:r>
              <a:rPr lang="en-US" b="1" dirty="0" smtClean="0"/>
              <a:t>My Wallet </a:t>
            </a:r>
            <a:r>
              <a:rPr lang="en-US" dirty="0" smtClean="0"/>
              <a:t>- Instead of Available Points </a:t>
            </a:r>
          </a:p>
          <a:p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Skybonus</a:t>
            </a:r>
            <a:r>
              <a:rPr lang="en-US" dirty="0" smtClean="0"/>
              <a:t> Points instead of </a:t>
            </a:r>
            <a:r>
              <a:rPr lang="en-US" dirty="0" err="1" smtClean="0"/>
              <a:t>Skymile</a:t>
            </a:r>
            <a:r>
              <a:rPr lang="en-US" dirty="0" smtClean="0"/>
              <a:t> Points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Edge Points – no Change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Regional Upgrade Certificate – 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Button “</a:t>
            </a:r>
            <a:r>
              <a:rPr lang="en-US" b="1" dirty="0" smtClean="0"/>
              <a:t>Book a flight</a:t>
            </a:r>
            <a:r>
              <a:rPr lang="en-US" dirty="0" smtClean="0"/>
              <a:t>”. Clicking here should take to Flight Search page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41743" y="5040332"/>
            <a:ext cx="7822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Past PNRs </a:t>
            </a:r>
            <a:r>
              <a:rPr lang="en-US" smtClean="0"/>
              <a:t>– </a:t>
            </a:r>
            <a:r>
              <a:rPr lang="en-US" dirty="0" smtClean="0"/>
              <a:t>instead of last 5 PNRs</a:t>
            </a:r>
          </a:p>
          <a:p>
            <a:r>
              <a:rPr lang="en-US" dirty="0" smtClean="0"/>
              <a:t>Past PNRs should be displayed in a Tabular form with the following details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44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32" y="1321630"/>
            <a:ext cx="3168813" cy="53279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6732" y="417443"/>
            <a:ext cx="4403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 Flight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5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66" y="1312797"/>
            <a:ext cx="3435527" cy="52263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64704" y="715617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Search result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89443" y="2981739"/>
            <a:ext cx="46216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heading</a:t>
            </a:r>
          </a:p>
          <a:p>
            <a:endParaRPr lang="en-US" dirty="0" smtClean="0"/>
          </a:p>
          <a:p>
            <a:r>
              <a:rPr lang="en-US" b="1" dirty="0" smtClean="0"/>
              <a:t>Search Results</a:t>
            </a:r>
          </a:p>
          <a:p>
            <a:endParaRPr lang="en-US" dirty="0" smtClean="0"/>
          </a:p>
          <a:p>
            <a:r>
              <a:rPr lang="en-US" b="1" dirty="0" smtClean="0"/>
              <a:t>Bengaluru to Kolkata – 24-Sep-2020 </a:t>
            </a:r>
          </a:p>
          <a:p>
            <a:endParaRPr lang="en-US" dirty="0"/>
          </a:p>
          <a:p>
            <a:r>
              <a:rPr lang="en-US" dirty="0" smtClean="0"/>
              <a:t>Flight DL001</a:t>
            </a:r>
          </a:p>
          <a:p>
            <a:endParaRPr lang="en-US" dirty="0"/>
          </a:p>
          <a:p>
            <a:r>
              <a:rPr lang="en-US" dirty="0" smtClean="0"/>
              <a:t>Flight DL030</a:t>
            </a:r>
          </a:p>
        </p:txBody>
      </p:sp>
    </p:spTree>
    <p:extLst>
      <p:ext uri="{BB962C8B-B14F-4D97-AF65-F5344CB8AC3E}">
        <p14:creationId xmlns:p14="http://schemas.microsoft.com/office/powerpoint/2010/main" val="57236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26" y="1555477"/>
            <a:ext cx="3245017" cy="530252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65922" y="626165"/>
            <a:ext cx="1696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Expanded result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89443" y="2981739"/>
            <a:ext cx="46216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heading</a:t>
            </a:r>
          </a:p>
          <a:p>
            <a:endParaRPr lang="en-US" dirty="0" smtClean="0"/>
          </a:p>
          <a:p>
            <a:r>
              <a:rPr lang="en-US" b="1" dirty="0" smtClean="0"/>
              <a:t>Search Results</a:t>
            </a:r>
          </a:p>
          <a:p>
            <a:endParaRPr lang="en-US" dirty="0" smtClean="0"/>
          </a:p>
          <a:p>
            <a:r>
              <a:rPr lang="en-US" b="1" dirty="0" smtClean="0"/>
              <a:t>Bengaluru to Kolkata – 24-Sep-2020 </a:t>
            </a:r>
          </a:p>
        </p:txBody>
      </p:sp>
    </p:spTree>
    <p:extLst>
      <p:ext uri="{BB962C8B-B14F-4D97-AF65-F5344CB8AC3E}">
        <p14:creationId xmlns:p14="http://schemas.microsoft.com/office/powerpoint/2010/main" val="323410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03" y="1333502"/>
            <a:ext cx="3232316" cy="526442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95739" y="755374"/>
            <a:ext cx="2185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Enter passenger info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21087" y="3448878"/>
            <a:ext cx="47310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 Name</a:t>
            </a:r>
          </a:p>
          <a:p>
            <a:endParaRPr lang="en-US" dirty="0"/>
          </a:p>
          <a:p>
            <a:r>
              <a:rPr lang="en-US" dirty="0" smtClean="0"/>
              <a:t>Last Name</a:t>
            </a:r>
          </a:p>
          <a:p>
            <a:endParaRPr lang="en-US" dirty="0"/>
          </a:p>
          <a:p>
            <a:r>
              <a:rPr lang="en-US" dirty="0" err="1" smtClean="0"/>
              <a:t>DoB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Nationality</a:t>
            </a:r>
          </a:p>
          <a:p>
            <a:endParaRPr lang="en-US" dirty="0"/>
          </a:p>
          <a:p>
            <a:r>
              <a:rPr lang="en-US" dirty="0" smtClean="0"/>
              <a:t>Gender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93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83" y="1337919"/>
            <a:ext cx="3105310" cy="531522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94522" y="427383"/>
            <a:ext cx="341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Flight and Passenger preview page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0" y="2504661"/>
            <a:ext cx="40054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Heading “</a:t>
            </a:r>
            <a:r>
              <a:rPr lang="en-US" b="1" dirty="0" smtClean="0"/>
              <a:t>Review Booking Information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“Pay”</a:t>
            </a:r>
            <a:r>
              <a:rPr lang="en-US" dirty="0" smtClean="0"/>
              <a:t> instead of Continue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02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67" y="1108211"/>
            <a:ext cx="3143412" cy="54168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52330" y="775252"/>
            <a:ext cx="1513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Payment page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32852" y="3250096"/>
            <a:ext cx="64902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Payment Options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Wallet</a:t>
            </a:r>
          </a:p>
          <a:p>
            <a:endParaRPr lang="en-US" b="1" dirty="0" smtClean="0"/>
          </a:p>
          <a:p>
            <a:r>
              <a:rPr lang="en-US" dirty="0" smtClean="0"/>
              <a:t>- Provide Radio button to select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Credit Card   USD$250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SkyBonus</a:t>
            </a:r>
            <a:r>
              <a:rPr lang="en-US" dirty="0" smtClean="0"/>
              <a:t> Points   2000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Edge Points            1500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Button “Pay”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318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188</Words>
  <Application>Microsoft Office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Debraj Dutta</dc:creator>
  <cp:lastModifiedBy>Venkatesh Venkatakrishnan</cp:lastModifiedBy>
  <cp:revision>7</cp:revision>
  <dcterms:created xsi:type="dcterms:W3CDTF">2020-04-24T08:26:05Z</dcterms:created>
  <dcterms:modified xsi:type="dcterms:W3CDTF">2020-04-24T10:22:42Z</dcterms:modified>
</cp:coreProperties>
</file>