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108" d="100"/>
          <a:sy n="108" d="100"/>
        </p:scale>
        <p:origin x="726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AMERICAS CUP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2018. RACE 2A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2000" name="footprint"/>
          <p:cNvSpPr/>
          <p:nvPr/>
        </p:nvSpPr>
        <p:spPr>
          <a:xfrm>
            <a:off x="5015624" y="481587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1" name="footprint"/>
          <p:cNvSpPr/>
          <p:nvPr/>
        </p:nvSpPr>
        <p:spPr>
          <a:xfrm>
            <a:off x="5040575" y="47099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2" name="footprint"/>
          <p:cNvSpPr/>
          <p:nvPr/>
        </p:nvSpPr>
        <p:spPr>
          <a:xfrm>
            <a:off x="5065526" y="461210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3" name="footprint"/>
          <p:cNvSpPr/>
          <p:nvPr/>
        </p:nvSpPr>
        <p:spPr>
          <a:xfrm>
            <a:off x="5090477" y="450613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4" name="footprint"/>
          <p:cNvSpPr/>
          <p:nvPr/>
        </p:nvSpPr>
        <p:spPr>
          <a:xfrm>
            <a:off x="5115428" y="44001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5" name="footprint"/>
          <p:cNvSpPr/>
          <p:nvPr/>
        </p:nvSpPr>
        <p:spPr>
          <a:xfrm>
            <a:off x="5140379" y="429421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6" name="footprint"/>
          <p:cNvSpPr/>
          <p:nvPr/>
        </p:nvSpPr>
        <p:spPr>
          <a:xfrm>
            <a:off x="5165330" y="419640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7" name="footprint"/>
          <p:cNvSpPr/>
          <p:nvPr/>
        </p:nvSpPr>
        <p:spPr>
          <a:xfrm>
            <a:off x="5198598" y="40904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8" name="footprint"/>
          <p:cNvSpPr/>
          <p:nvPr/>
        </p:nvSpPr>
        <p:spPr>
          <a:xfrm>
            <a:off x="5223549" y="39844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9" name="footprint"/>
          <p:cNvSpPr/>
          <p:nvPr/>
        </p:nvSpPr>
        <p:spPr>
          <a:xfrm>
            <a:off x="5248500" y="387851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0" name="footprint"/>
          <p:cNvSpPr/>
          <p:nvPr/>
        </p:nvSpPr>
        <p:spPr>
          <a:xfrm>
            <a:off x="5273451" y="377254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1" name="footprint"/>
          <p:cNvSpPr/>
          <p:nvPr/>
        </p:nvSpPr>
        <p:spPr>
          <a:xfrm>
            <a:off x="5298402" y="367473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2" name="footprint"/>
          <p:cNvSpPr/>
          <p:nvPr/>
        </p:nvSpPr>
        <p:spPr>
          <a:xfrm>
            <a:off x="5323353" y="356877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3" name="footprint"/>
          <p:cNvSpPr/>
          <p:nvPr/>
        </p:nvSpPr>
        <p:spPr>
          <a:xfrm>
            <a:off x="5348304" y="346281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4" name="footprint"/>
          <p:cNvSpPr/>
          <p:nvPr/>
        </p:nvSpPr>
        <p:spPr>
          <a:xfrm>
            <a:off x="5381572" y="33649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5" name="footprint"/>
          <p:cNvSpPr/>
          <p:nvPr/>
        </p:nvSpPr>
        <p:spPr>
          <a:xfrm>
            <a:off x="5398206" y="325903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6" name="footprint"/>
          <p:cNvSpPr/>
          <p:nvPr/>
        </p:nvSpPr>
        <p:spPr>
          <a:xfrm>
            <a:off x="5373255" y="316122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7" name="footprint"/>
          <p:cNvSpPr/>
          <p:nvPr/>
        </p:nvSpPr>
        <p:spPr>
          <a:xfrm>
            <a:off x="5290085" y="309601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8" name="footprint"/>
          <p:cNvSpPr/>
          <p:nvPr/>
        </p:nvSpPr>
        <p:spPr>
          <a:xfrm>
            <a:off x="5173647" y="305526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9" name="footprint"/>
          <p:cNvSpPr/>
          <p:nvPr/>
        </p:nvSpPr>
        <p:spPr>
          <a:xfrm>
            <a:off x="5040575" y="30389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0" name="footprint"/>
          <p:cNvSpPr/>
          <p:nvPr/>
        </p:nvSpPr>
        <p:spPr>
          <a:xfrm>
            <a:off x="4907503" y="300635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1" name="footprint"/>
          <p:cNvSpPr/>
          <p:nvPr/>
        </p:nvSpPr>
        <p:spPr>
          <a:xfrm>
            <a:off x="4782748" y="29737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2" name="footprint"/>
          <p:cNvSpPr/>
          <p:nvPr/>
        </p:nvSpPr>
        <p:spPr>
          <a:xfrm>
            <a:off x="4699578" y="29003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3" name="footprint"/>
          <p:cNvSpPr/>
          <p:nvPr/>
        </p:nvSpPr>
        <p:spPr>
          <a:xfrm>
            <a:off x="4674627" y="281888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4" name="footprint"/>
          <p:cNvSpPr/>
          <p:nvPr/>
        </p:nvSpPr>
        <p:spPr>
          <a:xfrm>
            <a:off x="4716212" y="273737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5" name="footprint"/>
          <p:cNvSpPr/>
          <p:nvPr/>
        </p:nvSpPr>
        <p:spPr>
          <a:xfrm>
            <a:off x="4807699" y="268846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6" name="footprint"/>
          <p:cNvSpPr/>
          <p:nvPr/>
        </p:nvSpPr>
        <p:spPr>
          <a:xfrm>
            <a:off x="4924137" y="265586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7" name="footprint"/>
          <p:cNvSpPr/>
          <p:nvPr/>
        </p:nvSpPr>
        <p:spPr>
          <a:xfrm>
            <a:off x="5023941" y="262325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8" name="footprint"/>
          <p:cNvSpPr/>
          <p:nvPr/>
        </p:nvSpPr>
        <p:spPr>
          <a:xfrm>
            <a:off x="5073843" y="25498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9" name="footprint"/>
          <p:cNvSpPr/>
          <p:nvPr/>
        </p:nvSpPr>
        <p:spPr>
          <a:xfrm>
            <a:off x="5065526" y="24602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0" name="footprint"/>
          <p:cNvSpPr/>
          <p:nvPr/>
        </p:nvSpPr>
        <p:spPr>
          <a:xfrm>
            <a:off x="4982356" y="239503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1" name="footprint"/>
          <p:cNvSpPr/>
          <p:nvPr/>
        </p:nvSpPr>
        <p:spPr>
          <a:xfrm>
            <a:off x="4849284" y="238687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2" name="footprint"/>
          <p:cNvSpPr/>
          <p:nvPr/>
        </p:nvSpPr>
        <p:spPr>
          <a:xfrm>
            <a:off x="4741163" y="245208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3" name="footprint"/>
          <p:cNvSpPr/>
          <p:nvPr/>
        </p:nvSpPr>
        <p:spPr>
          <a:xfrm>
            <a:off x="4716212" y="255805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4" name="footprint"/>
          <p:cNvSpPr/>
          <p:nvPr/>
        </p:nvSpPr>
        <p:spPr>
          <a:xfrm>
            <a:off x="4799382" y="263956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5" name="footprint"/>
          <p:cNvSpPr/>
          <p:nvPr/>
        </p:nvSpPr>
        <p:spPr>
          <a:xfrm>
            <a:off x="4940771" y="265586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6" name="footprint"/>
          <p:cNvSpPr/>
          <p:nvPr/>
        </p:nvSpPr>
        <p:spPr>
          <a:xfrm>
            <a:off x="5123745" y="265586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7" name="footprint"/>
          <p:cNvSpPr/>
          <p:nvPr/>
        </p:nvSpPr>
        <p:spPr>
          <a:xfrm>
            <a:off x="5215232" y="273737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8" name="footprint"/>
          <p:cNvSpPr/>
          <p:nvPr/>
        </p:nvSpPr>
        <p:spPr>
          <a:xfrm>
            <a:off x="5123745" y="280258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9" name="footprint"/>
          <p:cNvSpPr/>
          <p:nvPr/>
        </p:nvSpPr>
        <p:spPr>
          <a:xfrm>
            <a:off x="4949088" y="278627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0" name="footprint"/>
          <p:cNvSpPr/>
          <p:nvPr/>
        </p:nvSpPr>
        <p:spPr>
          <a:xfrm>
            <a:off x="4882552" y="268031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1" name="footprint"/>
          <p:cNvSpPr/>
          <p:nvPr/>
        </p:nvSpPr>
        <p:spPr>
          <a:xfrm>
            <a:off x="4932454" y="253359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2" name="footprint"/>
          <p:cNvSpPr/>
          <p:nvPr/>
        </p:nvSpPr>
        <p:spPr>
          <a:xfrm>
            <a:off x="5098794" y="249284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3" name="footprint"/>
          <p:cNvSpPr/>
          <p:nvPr/>
        </p:nvSpPr>
        <p:spPr>
          <a:xfrm>
            <a:off x="5198598" y="259880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4" name="footprint"/>
          <p:cNvSpPr/>
          <p:nvPr/>
        </p:nvSpPr>
        <p:spPr>
          <a:xfrm>
            <a:off x="5190281" y="27699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5" name="footprint"/>
          <p:cNvSpPr/>
          <p:nvPr/>
        </p:nvSpPr>
        <p:spPr>
          <a:xfrm>
            <a:off x="5248500" y="290854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6" name="footprint"/>
          <p:cNvSpPr/>
          <p:nvPr/>
        </p:nvSpPr>
        <p:spPr>
          <a:xfrm>
            <a:off x="5389889" y="29003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7" name="footprint"/>
          <p:cNvSpPr/>
          <p:nvPr/>
        </p:nvSpPr>
        <p:spPr>
          <a:xfrm>
            <a:off x="5439791" y="27699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footprint"/>
          <p:cNvSpPr/>
          <p:nvPr/>
        </p:nvSpPr>
        <p:spPr>
          <a:xfrm>
            <a:off x="5464742" y="26069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footprint"/>
          <p:cNvSpPr/>
          <p:nvPr/>
        </p:nvSpPr>
        <p:spPr>
          <a:xfrm>
            <a:off x="5589497" y="256620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footprint"/>
          <p:cNvSpPr/>
          <p:nvPr/>
        </p:nvSpPr>
        <p:spPr>
          <a:xfrm>
            <a:off x="5631082" y="264771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footprint"/>
          <p:cNvSpPr/>
          <p:nvPr/>
        </p:nvSpPr>
        <p:spPr>
          <a:xfrm>
            <a:off x="5597814" y="278627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2" name="footprint"/>
          <p:cNvSpPr/>
          <p:nvPr/>
        </p:nvSpPr>
        <p:spPr>
          <a:xfrm>
            <a:off x="5705935" y="28840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footprint"/>
          <p:cNvSpPr/>
          <p:nvPr/>
        </p:nvSpPr>
        <p:spPr>
          <a:xfrm>
            <a:off x="5872275" y="284333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footprint"/>
          <p:cNvSpPr/>
          <p:nvPr/>
        </p:nvSpPr>
        <p:spPr>
          <a:xfrm>
            <a:off x="5938811" y="270476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footprint"/>
          <p:cNvSpPr/>
          <p:nvPr/>
        </p:nvSpPr>
        <p:spPr>
          <a:xfrm>
            <a:off x="6080200" y="262325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footprint"/>
          <p:cNvSpPr/>
          <p:nvPr/>
        </p:nvSpPr>
        <p:spPr>
          <a:xfrm>
            <a:off x="6196638" y="268846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ootprint"/>
          <p:cNvSpPr/>
          <p:nvPr/>
        </p:nvSpPr>
        <p:spPr>
          <a:xfrm>
            <a:off x="6113468" y="277812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footprint"/>
          <p:cNvSpPr/>
          <p:nvPr/>
        </p:nvSpPr>
        <p:spPr>
          <a:xfrm>
            <a:off x="5938811" y="27699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ootprint"/>
          <p:cNvSpPr/>
          <p:nvPr/>
        </p:nvSpPr>
        <p:spPr>
          <a:xfrm>
            <a:off x="5789105" y="281888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footprint"/>
          <p:cNvSpPr/>
          <p:nvPr/>
        </p:nvSpPr>
        <p:spPr>
          <a:xfrm>
            <a:off x="5647716" y="293299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footprint"/>
          <p:cNvSpPr/>
          <p:nvPr/>
        </p:nvSpPr>
        <p:spPr>
          <a:xfrm>
            <a:off x="5614448" y="305526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footprint"/>
          <p:cNvSpPr/>
          <p:nvPr/>
        </p:nvSpPr>
        <p:spPr>
          <a:xfrm>
            <a:off x="5714252" y="31123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footprint"/>
          <p:cNvSpPr/>
          <p:nvPr/>
        </p:nvSpPr>
        <p:spPr>
          <a:xfrm>
            <a:off x="5830690" y="307156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footprint"/>
          <p:cNvSpPr/>
          <p:nvPr/>
        </p:nvSpPr>
        <p:spPr>
          <a:xfrm>
            <a:off x="5938811" y="298190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footprint"/>
          <p:cNvSpPr/>
          <p:nvPr/>
        </p:nvSpPr>
        <p:spPr>
          <a:xfrm>
            <a:off x="6055249" y="28840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footprint"/>
          <p:cNvSpPr/>
          <p:nvPr/>
        </p:nvSpPr>
        <p:spPr>
          <a:xfrm>
            <a:off x="6180004" y="277812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footprint"/>
          <p:cNvSpPr/>
          <p:nvPr/>
        </p:nvSpPr>
        <p:spPr>
          <a:xfrm>
            <a:off x="6288125" y="268846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footprint"/>
          <p:cNvSpPr/>
          <p:nvPr/>
        </p:nvSpPr>
        <p:spPr>
          <a:xfrm>
            <a:off x="6387929" y="26069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footprint"/>
          <p:cNvSpPr/>
          <p:nvPr/>
        </p:nvSpPr>
        <p:spPr>
          <a:xfrm>
            <a:off x="6462782" y="25254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footprint"/>
          <p:cNvSpPr/>
          <p:nvPr/>
        </p:nvSpPr>
        <p:spPr>
          <a:xfrm>
            <a:off x="6512684" y="24357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footprint"/>
          <p:cNvSpPr/>
          <p:nvPr/>
        </p:nvSpPr>
        <p:spPr>
          <a:xfrm>
            <a:off x="6554269" y="23542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footprint"/>
          <p:cNvSpPr/>
          <p:nvPr/>
        </p:nvSpPr>
        <p:spPr>
          <a:xfrm>
            <a:off x="6595854" y="228091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footprint"/>
          <p:cNvSpPr/>
          <p:nvPr/>
        </p:nvSpPr>
        <p:spPr>
          <a:xfrm>
            <a:off x="6629122" y="219940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footprint"/>
          <p:cNvSpPr/>
          <p:nvPr/>
        </p:nvSpPr>
        <p:spPr>
          <a:xfrm>
            <a:off x="6670707" y="212604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footprint"/>
          <p:cNvSpPr/>
          <p:nvPr/>
        </p:nvSpPr>
        <p:spPr>
          <a:xfrm>
            <a:off x="6703975" y="205268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footprint"/>
          <p:cNvSpPr/>
          <p:nvPr/>
        </p:nvSpPr>
        <p:spPr>
          <a:xfrm>
            <a:off x="6745560" y="197932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footprint"/>
          <p:cNvSpPr/>
          <p:nvPr/>
        </p:nvSpPr>
        <p:spPr>
          <a:xfrm>
            <a:off x="6778828" y="190597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" name="footprint"/>
          <p:cNvSpPr/>
          <p:nvPr/>
        </p:nvSpPr>
        <p:spPr>
          <a:xfrm>
            <a:off x="6820413" y="183261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" name="footprint"/>
          <p:cNvSpPr/>
          <p:nvPr/>
        </p:nvSpPr>
        <p:spPr>
          <a:xfrm>
            <a:off x="6853681" y="175925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0" name="footprint"/>
          <p:cNvSpPr/>
          <p:nvPr/>
        </p:nvSpPr>
        <p:spPr>
          <a:xfrm>
            <a:off x="6895266" y="16940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1" name="footprint"/>
          <p:cNvSpPr/>
          <p:nvPr/>
        </p:nvSpPr>
        <p:spPr>
          <a:xfrm>
            <a:off x="6928534" y="16206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2" name="footprint"/>
          <p:cNvSpPr/>
          <p:nvPr/>
        </p:nvSpPr>
        <p:spPr>
          <a:xfrm>
            <a:off x="6961802" y="154732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3" name="footprint"/>
          <p:cNvSpPr/>
          <p:nvPr/>
        </p:nvSpPr>
        <p:spPr>
          <a:xfrm>
            <a:off x="7003387" y="147396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4" name="footprint"/>
          <p:cNvSpPr/>
          <p:nvPr/>
        </p:nvSpPr>
        <p:spPr>
          <a:xfrm>
            <a:off x="7036655" y="14087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5" name="footprint"/>
          <p:cNvSpPr/>
          <p:nvPr/>
        </p:nvSpPr>
        <p:spPr>
          <a:xfrm>
            <a:off x="7078240" y="133540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footprint"/>
          <p:cNvSpPr/>
          <p:nvPr/>
        </p:nvSpPr>
        <p:spPr>
          <a:xfrm>
            <a:off x="7111508" y="12538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7" name="footprint"/>
          <p:cNvSpPr/>
          <p:nvPr/>
        </p:nvSpPr>
        <p:spPr>
          <a:xfrm>
            <a:off x="6687341" y="290854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8" name="footprint"/>
          <p:cNvSpPr/>
          <p:nvPr/>
        </p:nvSpPr>
        <p:spPr>
          <a:xfrm>
            <a:off x="6429514" y="287593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9" name="footprint"/>
          <p:cNvSpPr/>
          <p:nvPr/>
        </p:nvSpPr>
        <p:spPr>
          <a:xfrm>
            <a:off x="6180004" y="284333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0" name="footprint"/>
          <p:cNvSpPr/>
          <p:nvPr/>
        </p:nvSpPr>
        <p:spPr>
          <a:xfrm>
            <a:off x="5922177" y="281073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1" name="footprint"/>
          <p:cNvSpPr/>
          <p:nvPr/>
        </p:nvSpPr>
        <p:spPr>
          <a:xfrm>
            <a:off x="5664350" y="277812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2" name="footprint"/>
          <p:cNvSpPr/>
          <p:nvPr/>
        </p:nvSpPr>
        <p:spPr>
          <a:xfrm>
            <a:off x="5406523" y="274552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3" name="footprint"/>
          <p:cNvSpPr/>
          <p:nvPr/>
        </p:nvSpPr>
        <p:spPr>
          <a:xfrm>
            <a:off x="5157013" y="272107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4" name="footprint"/>
          <p:cNvSpPr/>
          <p:nvPr/>
        </p:nvSpPr>
        <p:spPr>
          <a:xfrm>
            <a:off x="4899186" y="268031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5" name="footprint"/>
          <p:cNvSpPr/>
          <p:nvPr/>
        </p:nvSpPr>
        <p:spPr>
          <a:xfrm>
            <a:off x="4641359" y="264771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footprint"/>
          <p:cNvSpPr/>
          <p:nvPr/>
        </p:nvSpPr>
        <p:spPr>
          <a:xfrm>
            <a:off x="4383532" y="26151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7" name="footprint"/>
          <p:cNvSpPr/>
          <p:nvPr/>
        </p:nvSpPr>
        <p:spPr>
          <a:xfrm>
            <a:off x="4125705" y="258250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8" name="footprint"/>
          <p:cNvSpPr/>
          <p:nvPr/>
        </p:nvSpPr>
        <p:spPr>
          <a:xfrm>
            <a:off x="3876195" y="2549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9" name="footprint"/>
          <p:cNvSpPr/>
          <p:nvPr/>
        </p:nvSpPr>
        <p:spPr>
          <a:xfrm>
            <a:off x="3618368" y="251729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0" name="footprint"/>
          <p:cNvSpPr/>
          <p:nvPr/>
        </p:nvSpPr>
        <p:spPr>
          <a:xfrm>
            <a:off x="3360541" y="248469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1" name="footprint"/>
          <p:cNvSpPr/>
          <p:nvPr/>
        </p:nvSpPr>
        <p:spPr>
          <a:xfrm>
            <a:off x="3119348" y="243578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2" name="footprint"/>
          <p:cNvSpPr/>
          <p:nvPr/>
        </p:nvSpPr>
        <p:spPr>
          <a:xfrm>
            <a:off x="3069446" y="229721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3" name="footprint"/>
          <p:cNvSpPr/>
          <p:nvPr/>
        </p:nvSpPr>
        <p:spPr>
          <a:xfrm>
            <a:off x="3219152" y="220755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4" name="footprint"/>
          <p:cNvSpPr/>
          <p:nvPr/>
        </p:nvSpPr>
        <p:spPr>
          <a:xfrm>
            <a:off x="3410443" y="213419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5" name="footprint"/>
          <p:cNvSpPr/>
          <p:nvPr/>
        </p:nvSpPr>
        <p:spPr>
          <a:xfrm>
            <a:off x="3610051" y="205268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6" name="footprint"/>
          <p:cNvSpPr/>
          <p:nvPr/>
        </p:nvSpPr>
        <p:spPr>
          <a:xfrm>
            <a:off x="3817976" y="196302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7" name="footprint"/>
          <p:cNvSpPr/>
          <p:nvPr/>
        </p:nvSpPr>
        <p:spPr>
          <a:xfrm>
            <a:off x="4059169" y="19385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8" name="footprint"/>
          <p:cNvSpPr/>
          <p:nvPr/>
        </p:nvSpPr>
        <p:spPr>
          <a:xfrm>
            <a:off x="4242143" y="202823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9" name="footprint"/>
          <p:cNvSpPr/>
          <p:nvPr/>
        </p:nvSpPr>
        <p:spPr>
          <a:xfrm>
            <a:off x="4341947" y="215865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0" name="footprint"/>
          <p:cNvSpPr/>
          <p:nvPr/>
        </p:nvSpPr>
        <p:spPr>
          <a:xfrm>
            <a:off x="4433434" y="22646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1" name="footprint"/>
          <p:cNvSpPr/>
          <p:nvPr/>
        </p:nvSpPr>
        <p:spPr>
          <a:xfrm>
            <a:off x="4499970" y="235427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2" name="footprint"/>
          <p:cNvSpPr/>
          <p:nvPr/>
        </p:nvSpPr>
        <p:spPr>
          <a:xfrm>
            <a:off x="4608091" y="241133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3" name="footprint"/>
          <p:cNvSpPr/>
          <p:nvPr/>
        </p:nvSpPr>
        <p:spPr>
          <a:xfrm>
            <a:off x="4716212" y="246023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4" name="footprint"/>
          <p:cNvSpPr/>
          <p:nvPr/>
        </p:nvSpPr>
        <p:spPr>
          <a:xfrm>
            <a:off x="4824333" y="25091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5" name="footprint"/>
          <p:cNvSpPr/>
          <p:nvPr/>
        </p:nvSpPr>
        <p:spPr>
          <a:xfrm>
            <a:off x="4932454" y="2549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6" name="footprint"/>
          <p:cNvSpPr/>
          <p:nvPr/>
        </p:nvSpPr>
        <p:spPr>
          <a:xfrm>
            <a:off x="5040575" y="253359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7" name="footprint"/>
          <p:cNvSpPr/>
          <p:nvPr/>
        </p:nvSpPr>
        <p:spPr>
          <a:xfrm>
            <a:off x="5082160" y="246838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8" name="footprint"/>
          <p:cNvSpPr/>
          <p:nvPr/>
        </p:nvSpPr>
        <p:spPr>
          <a:xfrm>
            <a:off x="5032258" y="241133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9" name="footprint"/>
          <p:cNvSpPr/>
          <p:nvPr/>
        </p:nvSpPr>
        <p:spPr>
          <a:xfrm>
            <a:off x="4940771" y="239503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0" name="footprint"/>
          <p:cNvSpPr/>
          <p:nvPr/>
        </p:nvSpPr>
        <p:spPr>
          <a:xfrm>
            <a:off x="4840967" y="241948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1" name="footprint"/>
          <p:cNvSpPr/>
          <p:nvPr/>
        </p:nvSpPr>
        <p:spPr>
          <a:xfrm>
            <a:off x="4757797" y="246838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2" name="footprint"/>
          <p:cNvSpPr/>
          <p:nvPr/>
        </p:nvSpPr>
        <p:spPr>
          <a:xfrm>
            <a:off x="4757797" y="254174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3" name="footprint"/>
          <p:cNvSpPr/>
          <p:nvPr/>
        </p:nvSpPr>
        <p:spPr>
          <a:xfrm>
            <a:off x="4832650" y="259880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4" name="footprint"/>
          <p:cNvSpPr/>
          <p:nvPr/>
        </p:nvSpPr>
        <p:spPr>
          <a:xfrm>
            <a:off x="4940771" y="26151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5" name="footprint"/>
          <p:cNvSpPr/>
          <p:nvPr/>
        </p:nvSpPr>
        <p:spPr>
          <a:xfrm>
            <a:off x="5048892" y="263140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6" name="footprint"/>
          <p:cNvSpPr/>
          <p:nvPr/>
        </p:nvSpPr>
        <p:spPr>
          <a:xfrm>
            <a:off x="5123745" y="269661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7" name="footprint"/>
          <p:cNvSpPr/>
          <p:nvPr/>
        </p:nvSpPr>
        <p:spPr>
          <a:xfrm>
            <a:off x="5082160" y="277812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8" name="footprint"/>
          <p:cNvSpPr/>
          <p:nvPr/>
        </p:nvSpPr>
        <p:spPr>
          <a:xfrm>
            <a:off x="4940771" y="278627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9" name="footprint"/>
          <p:cNvSpPr/>
          <p:nvPr/>
        </p:nvSpPr>
        <p:spPr>
          <a:xfrm>
            <a:off x="4865918" y="269661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0" name="footprint"/>
          <p:cNvSpPr/>
          <p:nvPr/>
        </p:nvSpPr>
        <p:spPr>
          <a:xfrm>
            <a:off x="4965722" y="259065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1" name="footprint"/>
          <p:cNvSpPr/>
          <p:nvPr/>
        </p:nvSpPr>
        <p:spPr>
          <a:xfrm>
            <a:off x="5115428" y="260695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2" name="footprint"/>
          <p:cNvSpPr/>
          <p:nvPr/>
        </p:nvSpPr>
        <p:spPr>
          <a:xfrm>
            <a:off x="5157013" y="268846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3" name="footprint"/>
          <p:cNvSpPr/>
          <p:nvPr/>
        </p:nvSpPr>
        <p:spPr>
          <a:xfrm>
            <a:off x="5198598" y="276182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4" name="footprint"/>
          <p:cNvSpPr/>
          <p:nvPr/>
        </p:nvSpPr>
        <p:spPr>
          <a:xfrm>
            <a:off x="5290085" y="277812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5" name="footprint"/>
          <p:cNvSpPr/>
          <p:nvPr/>
        </p:nvSpPr>
        <p:spPr>
          <a:xfrm>
            <a:off x="5373255" y="270476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6" name="footprint"/>
          <p:cNvSpPr/>
          <p:nvPr/>
        </p:nvSpPr>
        <p:spPr>
          <a:xfrm>
            <a:off x="5398206" y="26151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7" name="footprint"/>
          <p:cNvSpPr/>
          <p:nvPr/>
        </p:nvSpPr>
        <p:spPr>
          <a:xfrm>
            <a:off x="5498010" y="2549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8" name="footprint"/>
          <p:cNvSpPr/>
          <p:nvPr/>
        </p:nvSpPr>
        <p:spPr>
          <a:xfrm>
            <a:off x="5581180" y="259065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9" name="footprint"/>
          <p:cNvSpPr/>
          <p:nvPr/>
        </p:nvSpPr>
        <p:spPr>
          <a:xfrm>
            <a:off x="5614448" y="264771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0" name="footprint"/>
          <p:cNvSpPr/>
          <p:nvPr/>
        </p:nvSpPr>
        <p:spPr>
          <a:xfrm>
            <a:off x="5664350" y="272107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1" name="footprint"/>
          <p:cNvSpPr/>
          <p:nvPr/>
        </p:nvSpPr>
        <p:spPr>
          <a:xfrm>
            <a:off x="5755837" y="274552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2" name="footprint"/>
          <p:cNvSpPr/>
          <p:nvPr/>
        </p:nvSpPr>
        <p:spPr>
          <a:xfrm>
            <a:off x="5839007" y="27129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3" name="footprint"/>
          <p:cNvSpPr/>
          <p:nvPr/>
        </p:nvSpPr>
        <p:spPr>
          <a:xfrm>
            <a:off x="5913860" y="265586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4" name="footprint"/>
          <p:cNvSpPr/>
          <p:nvPr/>
        </p:nvSpPr>
        <p:spPr>
          <a:xfrm>
            <a:off x="6005347" y="263956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5" name="footprint"/>
          <p:cNvSpPr/>
          <p:nvPr/>
        </p:nvSpPr>
        <p:spPr>
          <a:xfrm>
            <a:off x="6080200" y="269661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6" name="footprint"/>
          <p:cNvSpPr/>
          <p:nvPr/>
        </p:nvSpPr>
        <p:spPr>
          <a:xfrm>
            <a:off x="6005347" y="277812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7" name="footprint"/>
          <p:cNvSpPr/>
          <p:nvPr/>
        </p:nvSpPr>
        <p:spPr>
          <a:xfrm>
            <a:off x="5913860" y="274552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8" name="footprint"/>
          <p:cNvSpPr/>
          <p:nvPr/>
        </p:nvSpPr>
        <p:spPr>
          <a:xfrm>
            <a:off x="5855641" y="269661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9" name="footprint"/>
          <p:cNvSpPr/>
          <p:nvPr/>
        </p:nvSpPr>
        <p:spPr>
          <a:xfrm>
            <a:off x="5822373" y="262325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" name="footprint"/>
          <p:cNvSpPr/>
          <p:nvPr/>
        </p:nvSpPr>
        <p:spPr>
          <a:xfrm>
            <a:off x="5847324" y="252544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" name="footprint"/>
          <p:cNvSpPr/>
          <p:nvPr/>
        </p:nvSpPr>
        <p:spPr>
          <a:xfrm>
            <a:off x="5972079" y="245208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2" name="footprint"/>
          <p:cNvSpPr/>
          <p:nvPr/>
        </p:nvSpPr>
        <p:spPr>
          <a:xfrm>
            <a:off x="6138419" y="247654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3" name="footprint"/>
          <p:cNvSpPr/>
          <p:nvPr/>
        </p:nvSpPr>
        <p:spPr>
          <a:xfrm>
            <a:off x="6196638" y="2549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4" name="footprint"/>
          <p:cNvSpPr/>
          <p:nvPr/>
        </p:nvSpPr>
        <p:spPr>
          <a:xfrm>
            <a:off x="6196638" y="263140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5" name="footprint"/>
          <p:cNvSpPr/>
          <p:nvPr/>
        </p:nvSpPr>
        <p:spPr>
          <a:xfrm>
            <a:off x="6188321" y="270476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6" name="footprint"/>
          <p:cNvSpPr/>
          <p:nvPr/>
        </p:nvSpPr>
        <p:spPr>
          <a:xfrm>
            <a:off x="6155053" y="280258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7" name="footprint"/>
          <p:cNvSpPr/>
          <p:nvPr/>
        </p:nvSpPr>
        <p:spPr>
          <a:xfrm>
            <a:off x="6005347" y="287593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8" name="footprint"/>
          <p:cNvSpPr/>
          <p:nvPr/>
        </p:nvSpPr>
        <p:spPr>
          <a:xfrm>
            <a:off x="5839007" y="28351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9" name="footprint"/>
          <p:cNvSpPr/>
          <p:nvPr/>
        </p:nvSpPr>
        <p:spPr>
          <a:xfrm>
            <a:off x="5755837" y="270476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0" name="footprint"/>
          <p:cNvSpPr/>
          <p:nvPr/>
        </p:nvSpPr>
        <p:spPr>
          <a:xfrm>
            <a:off x="5680984" y="255805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1" name="footprint"/>
          <p:cNvSpPr/>
          <p:nvPr/>
        </p:nvSpPr>
        <p:spPr>
          <a:xfrm>
            <a:off x="5631082" y="241948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2" name="footprint"/>
          <p:cNvSpPr/>
          <p:nvPr/>
        </p:nvSpPr>
        <p:spPr>
          <a:xfrm>
            <a:off x="5689301" y="231352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3" name="footprint"/>
          <p:cNvSpPr/>
          <p:nvPr/>
        </p:nvSpPr>
        <p:spPr>
          <a:xfrm>
            <a:off x="5739203" y="222385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4" name="footprint"/>
          <p:cNvSpPr/>
          <p:nvPr/>
        </p:nvSpPr>
        <p:spPr>
          <a:xfrm>
            <a:off x="5780788" y="21423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5" name="footprint"/>
          <p:cNvSpPr/>
          <p:nvPr/>
        </p:nvSpPr>
        <p:spPr>
          <a:xfrm>
            <a:off x="5822373" y="205268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6" name="footprint"/>
          <p:cNvSpPr/>
          <p:nvPr/>
        </p:nvSpPr>
        <p:spPr>
          <a:xfrm>
            <a:off x="5880592" y="19385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7" name="footprint"/>
          <p:cNvSpPr/>
          <p:nvPr/>
        </p:nvSpPr>
        <p:spPr>
          <a:xfrm>
            <a:off x="5947128" y="181630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8" name="footprint"/>
          <p:cNvSpPr/>
          <p:nvPr/>
        </p:nvSpPr>
        <p:spPr>
          <a:xfrm>
            <a:off x="6021981" y="166959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9" name="footprint"/>
          <p:cNvSpPr/>
          <p:nvPr/>
        </p:nvSpPr>
        <p:spPr>
          <a:xfrm>
            <a:off x="6105151" y="151472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0" name="footprint"/>
          <p:cNvSpPr/>
          <p:nvPr/>
        </p:nvSpPr>
        <p:spPr>
          <a:xfrm>
            <a:off x="6188321" y="135170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1" name="footprint"/>
          <p:cNvSpPr/>
          <p:nvPr/>
        </p:nvSpPr>
        <p:spPr>
          <a:xfrm>
            <a:off x="6271491" y="118868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2" name="footprint"/>
          <p:cNvSpPr/>
          <p:nvPr/>
        </p:nvSpPr>
        <p:spPr>
          <a:xfrm>
            <a:off x="6346344" y="104196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COLL</a:t>
            </a:r>
          </a:p>
        </p:txBody>
      </p:sp>
      <p:sp>
        <p:nvSpPr>
          <p:cNvPr id="601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NELS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121015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121016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121017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121018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121019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121020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121021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121022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121023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121024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121025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121026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121027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121028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121029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121030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121031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121032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121033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121034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121035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121036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121037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121038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121039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121040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121041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121042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121043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121044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121045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121046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121047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121048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121049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121050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121051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121052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121053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121054</a:t>
            </a:r>
          </a:p>
        </p:txBody>
      </p:sp>
      <p:sp>
        <p:nvSpPr>
          <p:cNvPr id="34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121055</a:t>
            </a:r>
          </a:p>
        </p:txBody>
      </p:sp>
      <p:sp>
        <p:nvSpPr>
          <p:cNvPr id="34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121056</a:t>
            </a:r>
          </a:p>
        </p:txBody>
      </p:sp>
      <p:sp>
        <p:nvSpPr>
          <p:cNvPr id="34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121057</a:t>
            </a:r>
          </a:p>
        </p:txBody>
      </p:sp>
      <p:sp>
        <p:nvSpPr>
          <p:cNvPr id="34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121058</a:t>
            </a:r>
          </a:p>
        </p:txBody>
      </p:sp>
      <p:sp>
        <p:nvSpPr>
          <p:cNvPr id="34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121059</a:t>
            </a:r>
          </a:p>
        </p:txBody>
      </p:sp>
      <p:sp>
        <p:nvSpPr>
          <p:cNvPr id="34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121100</a:t>
            </a:r>
          </a:p>
        </p:txBody>
      </p:sp>
      <p:sp>
        <p:nvSpPr>
          <p:cNvPr id="34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121101</a:t>
            </a:r>
          </a:p>
        </p:txBody>
      </p:sp>
      <p:sp>
        <p:nvSpPr>
          <p:cNvPr id="34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121102</a:t>
            </a:r>
          </a:p>
        </p:txBody>
      </p:sp>
      <p:sp>
        <p:nvSpPr>
          <p:cNvPr id="34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121103</a:t>
            </a:r>
          </a:p>
        </p:txBody>
      </p:sp>
      <p:sp>
        <p:nvSpPr>
          <p:cNvPr id="34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121104</a:t>
            </a:r>
          </a:p>
        </p:txBody>
      </p:sp>
      <p:sp>
        <p:nvSpPr>
          <p:cNvPr id="35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121105</a:t>
            </a:r>
          </a:p>
        </p:txBody>
      </p:sp>
      <p:sp>
        <p:nvSpPr>
          <p:cNvPr id="35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121106</a:t>
            </a:r>
          </a:p>
        </p:txBody>
      </p:sp>
      <p:sp>
        <p:nvSpPr>
          <p:cNvPr id="35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121107</a:t>
            </a:r>
          </a:p>
        </p:txBody>
      </p:sp>
      <p:sp>
        <p:nvSpPr>
          <p:cNvPr id="35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121108</a:t>
            </a:r>
          </a:p>
        </p:txBody>
      </p:sp>
      <p:sp>
        <p:nvSpPr>
          <p:cNvPr id="35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121109</a:t>
            </a:r>
          </a:p>
        </p:txBody>
      </p:sp>
      <p:sp>
        <p:nvSpPr>
          <p:cNvPr id="35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121110</a:t>
            </a:r>
          </a:p>
        </p:txBody>
      </p:sp>
      <p:sp>
        <p:nvSpPr>
          <p:cNvPr id="35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121111</a:t>
            </a:r>
          </a:p>
        </p:txBody>
      </p:sp>
      <p:sp>
        <p:nvSpPr>
          <p:cNvPr id="35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121112</a:t>
            </a:r>
          </a:p>
        </p:txBody>
      </p:sp>
      <p:sp>
        <p:nvSpPr>
          <p:cNvPr id="35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121113</a:t>
            </a:r>
          </a:p>
        </p:txBody>
      </p:sp>
      <p:sp>
        <p:nvSpPr>
          <p:cNvPr id="35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121114</a:t>
            </a:r>
          </a:p>
        </p:txBody>
      </p:sp>
      <p:sp>
        <p:nvSpPr>
          <p:cNvPr id="36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121115</a:t>
            </a:r>
          </a:p>
        </p:txBody>
      </p:sp>
      <p:sp>
        <p:nvSpPr>
          <p:cNvPr id="36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121116</a:t>
            </a:r>
          </a:p>
        </p:txBody>
      </p:sp>
      <p:sp>
        <p:nvSpPr>
          <p:cNvPr id="36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121117</a:t>
            </a:r>
          </a:p>
        </p:txBody>
      </p:sp>
      <p:sp>
        <p:nvSpPr>
          <p:cNvPr id="36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121118</a:t>
            </a:r>
          </a:p>
        </p:txBody>
      </p:sp>
      <p:sp>
        <p:nvSpPr>
          <p:cNvPr id="36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121119</a:t>
            </a:r>
          </a:p>
        </p:txBody>
      </p:sp>
      <p:sp>
        <p:nvSpPr>
          <p:cNvPr id="36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121120</a:t>
            </a:r>
          </a:p>
        </p:txBody>
      </p:sp>
      <p:sp>
        <p:nvSpPr>
          <p:cNvPr id="36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121121</a:t>
            </a:r>
          </a:p>
        </p:txBody>
      </p:sp>
      <p:sp>
        <p:nvSpPr>
          <p:cNvPr id="36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121122</a:t>
            </a:r>
          </a:p>
        </p:txBody>
      </p:sp>
      <p:sp>
        <p:nvSpPr>
          <p:cNvPr id="36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121123</a:t>
            </a:r>
          </a:p>
        </p:txBody>
      </p:sp>
      <p:sp>
        <p:nvSpPr>
          <p:cNvPr id="36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121124</a:t>
            </a:r>
          </a:p>
        </p:txBody>
      </p:sp>
      <p:sp>
        <p:nvSpPr>
          <p:cNvPr id="37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121125</a:t>
            </a:r>
          </a:p>
        </p:txBody>
      </p:sp>
      <p:sp>
        <p:nvSpPr>
          <p:cNvPr id="37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121126</a:t>
            </a:r>
          </a:p>
        </p:txBody>
      </p:sp>
      <p:sp>
        <p:nvSpPr>
          <p:cNvPr id="37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121127</a:t>
            </a:r>
          </a:p>
        </p:txBody>
      </p:sp>
      <p:sp>
        <p:nvSpPr>
          <p:cNvPr id="37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121128</a:t>
            </a:r>
          </a:p>
        </p:txBody>
      </p:sp>
      <p:sp>
        <p:nvSpPr>
          <p:cNvPr id="37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121129</a:t>
            </a:r>
          </a:p>
        </p:txBody>
      </p:sp>
      <p:sp>
        <p:nvSpPr>
          <p:cNvPr id="37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121130</a:t>
            </a:r>
          </a:p>
        </p:txBody>
      </p:sp>
      <p:sp>
        <p:nvSpPr>
          <p:cNvPr id="37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121131</a:t>
            </a:r>
          </a:p>
        </p:txBody>
      </p:sp>
      <p:sp>
        <p:nvSpPr>
          <p:cNvPr id="37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121132</a:t>
            </a:r>
          </a:p>
        </p:txBody>
      </p:sp>
      <p:sp>
        <p:nvSpPr>
          <p:cNvPr id="37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121133</a:t>
            </a:r>
          </a:p>
        </p:txBody>
      </p:sp>
      <p:sp>
        <p:nvSpPr>
          <p:cNvPr id="37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121134</a:t>
            </a:r>
          </a:p>
        </p:txBody>
      </p:sp>
      <p:sp>
        <p:nvSpPr>
          <p:cNvPr id="38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121135</a:t>
            </a:r>
          </a:p>
        </p:txBody>
      </p:sp>
      <p:sp>
        <p:nvSpPr>
          <p:cNvPr id="38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121136</a:t>
            </a:r>
          </a:p>
        </p:txBody>
      </p:sp>
      <p:sp>
        <p:nvSpPr>
          <p:cNvPr id="38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121137</a:t>
            </a:r>
          </a:p>
        </p:txBody>
      </p:sp>
      <p:sp>
        <p:nvSpPr>
          <p:cNvPr id="38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121138</a:t>
            </a:r>
          </a:p>
        </p:txBody>
      </p:sp>
      <p:sp>
        <p:nvSpPr>
          <p:cNvPr id="38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121139</a:t>
            </a:r>
          </a:p>
        </p:txBody>
      </p:sp>
      <p:sp>
        <p:nvSpPr>
          <p:cNvPr id="38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121140</a:t>
            </a:r>
          </a:p>
        </p:txBody>
      </p:sp>
      <p:sp>
        <p:nvSpPr>
          <p:cNvPr id="38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121141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seq>
                                <p:cTn id="1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94 0.4592 L 0.1994 0.4592" pathEditMode="relative" rAng="0" ptsTypes="AAAAAAAA">
                                      <p:cBhvr>
                                        <p:cTn id="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94 0.4592 L 0.2014 0.4437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14 0.4437 L 0.2035 0.4295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35 0.4295 L 0.2055 0.4140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55 0.4140 L 0.2075 0.3986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75 0.3986 L 0.2096 0.3831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96 0.3831 L 0.2116 0.3689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16 0.3689 L 0.2144 0.3534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44 0.3534 L 0.2164 0.3380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64 0.3380 L 0.2185 0.3225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85 0.3225 L 0.2205 0.3071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05 0.3071 L 0.2226 0.2928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26 0.2928 L 0.2246 0.2773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46 0.2773 L 0.2266 0.2619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66 0.2619 L 0.2294 0.2476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94 0.2476 L 0.2307 0.2322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07 0.2322 L 0.2287 0.2179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87 0.2179 L 0.2219 0.2084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19 0.2084 L 0.2123 0.2025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23 0.2025 L 0.2014 0.2001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14 0.2001 L 0.1905 0.1953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05 0.1953 L 0.1803 0.1906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03 0.1906 L 0.1734 0.1799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34 0.1799 L 0.1714 0.1680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14 0.1680 L 0.1748 0.1561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48 0.1561 L 0.1823 0.1490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23 0.1490 L 0.1919 0.1442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19 0.1442 L 0.2000 0.1395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00 0.1395 L 0.2041 0.1288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41 0.1288 L 0.2035 0.1157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35 0.1157 L 0.1966 0.1062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66 0.1062 L 0.1857 0.1050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57 0.1050 L 0.1768 0.1145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68 0.1145 L 0.1748 0.1300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48 0.1300 L 0.1816 0.1419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16 0.1419 L 0.1932 0.1442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32 0.1442 L 0.2082 0.1442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82 0.1442 L 0.2157 0.1561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57 0.1561 L 0.2082 0.1656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82 0.1656 L 0.1939 0.1632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39 0.1632 L 0.1884 0.1478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84 0.1478 L 0.1925 0.1264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25 0.1264 L 0.2062 0.1205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62 0.1205 L 0.2144 0.1359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44 0.1359 L 0.2137 0.1609" pathEditMode="relative" rAng="0" ptsTypes="AAAAAAAA">
                                      <p:cBhvr>
                                        <p:cTn id="5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37 0.1609 L 0.2185 0.1811" pathEditMode="relative" rAng="0" ptsTypes="AAAAAAAA">
                                      <p:cBhvr>
                                        <p:cTn id="5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85 0.1811 L 0.2301 0.1799" pathEditMode="relative" rAng="0" ptsTypes="AAAAAAAA">
                                      <p:cBhvr>
                                        <p:cTn id="5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01 0.1799 L 0.2342 0.1609" pathEditMode="relative" rAng="0" ptsTypes="AAAAAAAA">
                                      <p:cBhvr>
                                        <p:cTn id="5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42 0.1609 L 0.2362 0.1371" pathEditMode="relative" rAng="0" ptsTypes="AAAAAAAA">
                                      <p:cBhvr>
                                        <p:cTn id="5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62 0.1371 L 0.2464 0.1312" pathEditMode="relative" rAng="0" ptsTypes="AAAAAAAA">
                                      <p:cBhvr>
                                        <p:cTn id="5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64 0.1312 L 0.2498 0.1430" pathEditMode="relative" rAng="0" ptsTypes="AAAAAAAA">
                                      <p:cBhvr>
                                        <p:cTn id="5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98 0.1430 L 0.2471 0.1632" pathEditMode="relative" rAng="0" ptsTypes="AAAAAAAA">
                                      <p:cBhvr>
                                        <p:cTn id="5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71 0.1632 L 0.2560 0.1775" pathEditMode="relative" rAng="0" ptsTypes="AAAAAAAA">
                                      <p:cBhvr>
                                        <p:cTn id="5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60 0.1775 L 0.2696 0.1716" pathEditMode="relative" rAng="0" ptsTypes="AAAAAAAA">
                                      <p:cBhvr>
                                        <p:cTn id="6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96 0.1716 L 0.2751 0.1514" pathEditMode="relative" rAng="0" ptsTypes="AAAAAAAA">
                                      <p:cBhvr>
                                        <p:cTn id="6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51 0.1514 L 0.2867 0.1395" pathEditMode="relative" rAng="0" ptsTypes="AAAAAAAA">
                                      <p:cBhvr>
                                        <p:cTn id="6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67 0.1395 L 0.2962 0.1490" pathEditMode="relative" rAng="0" ptsTypes="AAAAAAAA">
                                      <p:cBhvr>
                                        <p:cTn id="6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62 0.1490 L 0.2894 0.1621" pathEditMode="relative" rAng="0" ptsTypes="AAAAAAAA">
                                      <p:cBhvr>
                                        <p:cTn id="6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94 0.1621 L 0.2751 0.1609" pathEditMode="relative" rAng="0" ptsTypes="AAAAAAAA">
                                      <p:cBhvr>
                                        <p:cTn id="6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51 0.1609 L 0.2628 0.1680" pathEditMode="relative" rAng="0" ptsTypes="AAAAAAAA">
                                      <p:cBhvr>
                                        <p:cTn id="6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28 0.1680 L 0.2512 0.1846" pathEditMode="relative" rAng="0" ptsTypes="AAAAAAAA">
                                      <p:cBhvr>
                                        <p:cTn id="6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12 0.1846 L 0.2485 0.2025" pathEditMode="relative" rAng="0" ptsTypes="AAAAAAAA">
                                      <p:cBhvr>
                                        <p:cTn id="6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85 0.2025 L 0.2567 0.2108" pathEditMode="relative" rAng="0" ptsTypes="AAAAAAAA">
                                      <p:cBhvr>
                                        <p:cTn id="6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67 0.2108 L 0.2662 0.2048" pathEditMode="relative" rAng="0" ptsTypes="AAAAAAAA">
                                      <p:cBhvr>
                                        <p:cTn id="7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62 0.2048 L 0.2751 0.1918" pathEditMode="relative" rAng="0" ptsTypes="AAAAAAAA">
                                      <p:cBhvr>
                                        <p:cTn id="7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51 0.1918 L 0.2846 0.1775" pathEditMode="relative" rAng="0" ptsTypes="AAAAAAAA">
                                      <p:cBhvr>
                                        <p:cTn id="7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46 0.1775 L 0.2949 0.1621" pathEditMode="relative" rAng="0" ptsTypes="AAAAAAAA">
                                      <p:cBhvr>
                                        <p:cTn id="7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49 0.1621 L 0.3037 0.1490" pathEditMode="relative" rAng="0" ptsTypes="AAAAAAAA">
                                      <p:cBhvr>
                                        <p:cTn id="7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37 0.1490 L 0.3119 0.1371" pathEditMode="relative" rAng="0" ptsTypes="AAAAAAAA">
                                      <p:cBhvr>
                                        <p:cTn id="7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19 0.1371 L 0.3181 0.1252" pathEditMode="relative" rAng="0" ptsTypes="AAAAAAAA">
                                      <p:cBhvr>
                                        <p:cTn id="7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81 0.1252 L 0.3222 0.1121" pathEditMode="relative" rAng="0" ptsTypes="AAAAAAAA">
                                      <p:cBhvr>
                                        <p:cTn id="7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22 0.1121 L 0.3256 0.1003" pathEditMode="relative" rAng="0" ptsTypes="AAAAAAAA">
                                      <p:cBhvr>
                                        <p:cTn id="7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56 0.1003 L 0.3290 0.0896" pathEditMode="relative" rAng="0" ptsTypes="AAAAAAAA">
                                      <p:cBhvr>
                                        <p:cTn id="7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290 0.0896 L 0.3317 0.0777" pathEditMode="relative" rAng="0" ptsTypes="AAAAAAAA">
                                      <p:cBhvr>
                                        <p:cTn id="8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17 0.0777 L 0.3351 0.0670" pathEditMode="relative" rAng="0" ptsTypes="AAAAAAAA">
                                      <p:cBhvr>
                                        <p:cTn id="8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51 0.0670 L 0.3378 0.0563" pathEditMode="relative" rAng="0" ptsTypes="AAAAAAAA">
                                      <p:cBhvr>
                                        <p:cTn id="8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78 0.0563 L 0.3413 0.0456" pathEditMode="relative" rAng="0" ptsTypes="AAAAAAAA">
                                      <p:cBhvr>
                                        <p:cTn id="8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413 0.0456 L 0.3440 0.0349" pathEditMode="relative" rAng="0" ptsTypes="AAAAAAAA">
                                      <p:cBhvr>
                                        <p:cTn id="8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440 0.0349 L 0.3474 0.0242" pathEditMode="relative" rAng="0" ptsTypes="AAAAAAAA">
                                      <p:cBhvr>
                                        <p:cTn id="8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474 0.0242 L 0.3501 0.0135" pathEditMode="relative" rAng="0" ptsTypes="AAAAAAAA">
                                      <p:cBhvr>
                                        <p:cTn id="8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501 0.0135 L 0.3535 0.0040" pathEditMode="relative" rAng="0" ptsTypes="AAAAAAAA">
                                      <p:cBhvr>
                                        <p:cTn id="8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535 0.0040 L 0.3563 -0.0067" pathEditMode="relative" rAng="0" ptsTypes="AAAAAAAA">
                                      <p:cBhvr>
                                        <p:cTn id="8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563 -0.0067 L 0.3590 -0.0174" pathEditMode="relative" rAng="0" ptsTypes="AAAAAAAA">
                                      <p:cBhvr>
                                        <p:cTn id="8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590 -0.0174 L 0.3624 -0.0281" pathEditMode="relative" rAng="0" ptsTypes="AAAAAAAA">
                                      <p:cBhvr>
                                        <p:cTn id="9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624 -0.0281 L 0.3651 -0.0376" pathEditMode="relative" rAng="0" ptsTypes="AAAAAAAA">
                                      <p:cBhvr>
                                        <p:cTn id="9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651 -0.0376 L 0.3685 -0.0483" pathEditMode="relative" rAng="0" ptsTypes="AAAAAAAA">
                                      <p:cBhvr>
                                        <p:cTn id="9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685 -0.0483 L 0.3713 -0.0602" pathEditMode="relative" rAng="0" ptsTypes="AAAAAAAA">
                                      <p:cBhvr>
                                        <p:cTn id="9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2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65 0.1811 L 0.3365 0.1811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365 0.1811 L 0.3153 0.1763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153 0.1763 L 0.2949 0.1716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49 0.1716 L 0.2737 0.1668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37 0.1668 L 0.2526 0.1621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26 0.1621 L 0.2314 0.1573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14 0.1573 L 0.2110 0.1537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10 0.1537 L 0.1898 0.1478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98 0.1478 L 0.1687 0.1430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87 0.1430 L 0.1475 0.1383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75 0.1383 L 0.1264 0.1335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64 0.1335 L 0.1059 0.1288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59 0.1288 L 0.0847 0.1240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47 0.1240 L 0.0636 0.1193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36 0.1193 L 0.0438 0.1121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38 0.1121 L 0.0397 0.0919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97 0.0919 L 0.0520 0.0789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20 0.0789 L 0.0677 0.0682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77 0.0682 L 0.0841 0.0563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41 0.0563 L 0.1011 0.0432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11 0.0432 L 0.1209 0.0396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09 0.0396 L 0.1359 0.0527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59 0.0527 L 0.1441 0.0717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41 0.0717 L 0.1516 0.0872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16 0.0872 L 0.1571 0.1003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71 0.1003 L 0.1659 0.1086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59 0.1086 L 0.1748 0.1157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48 0.1157 L 0.1837 0.1228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37 0.1228 L 0.1925 0.1288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25 0.1288 L 0.2014 0.1264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14 0.1264 L 0.2048 0.1169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48 0.1169 L 0.2007 0.1086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07 0.1086 L 0.1932 0.1062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32 0.1062 L 0.1850 0.1098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50 0.1098 L 0.1782 0.1169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82 0.1169 L 0.1782 0.1276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82 0.1276 L 0.1843 0.1359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43 0.1359 L 0.1932 0.1383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32 0.1383 L 0.2021 0.1407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21 0.1407 L 0.2082 0.1502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82 0.1502 L 0.2048 0.1621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48 0.1621 L 0.1932 0.1632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32 0.1632 L 0.1871 0.1502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71 0.1502 L 0.1953 0.1347" pathEditMode="relative" rAng="0" ptsTypes="AAAAAAAA">
                                      <p:cBhvr>
                                        <p:cTn id="5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53 0.1347 L 0.2075 0.1371" pathEditMode="relative" rAng="0" ptsTypes="AAAAAAAA">
                                      <p:cBhvr>
                                        <p:cTn id="5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75 0.1371 L 0.2110 0.1490" pathEditMode="relative" rAng="0" ptsTypes="AAAAAAAA">
                                      <p:cBhvr>
                                        <p:cTn id="5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10 0.1490 L 0.2144 0.1597" pathEditMode="relative" rAng="0" ptsTypes="AAAAAAAA">
                                      <p:cBhvr>
                                        <p:cTn id="5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44 0.1597 L 0.2219 0.1621" pathEditMode="relative" rAng="0" ptsTypes="AAAAAAAA">
                                      <p:cBhvr>
                                        <p:cTn id="5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19 0.1621 L 0.2287 0.1514" pathEditMode="relative" rAng="0" ptsTypes="AAAAAAAA">
                                      <p:cBhvr>
                                        <p:cTn id="5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87 0.1514 L 0.2307 0.1383" pathEditMode="relative" rAng="0" ptsTypes="AAAAAAAA">
                                      <p:cBhvr>
                                        <p:cTn id="5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07 0.1383 L 0.2389 0.1288" pathEditMode="relative" rAng="0" ptsTypes="AAAAAAAA">
                                      <p:cBhvr>
                                        <p:cTn id="5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89 0.1288 L 0.2457 0.1347" pathEditMode="relative" rAng="0" ptsTypes="AAAAAAAA">
                                      <p:cBhvr>
                                        <p:cTn id="5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57 0.1347 L 0.2485 0.1430" pathEditMode="relative" rAng="0" ptsTypes="AAAAAAAA">
                                      <p:cBhvr>
                                        <p:cTn id="6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85 0.1430 L 0.2526 0.1537" pathEditMode="relative" rAng="0" ptsTypes="AAAAAAAA">
                                      <p:cBhvr>
                                        <p:cTn id="6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26 0.1537 L 0.2601 0.1573" pathEditMode="relative" rAng="0" ptsTypes="AAAAAAAA">
                                      <p:cBhvr>
                                        <p:cTn id="6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01 0.1573 L 0.2669 0.1525" pathEditMode="relative" rAng="0" ptsTypes="AAAAAAAA">
                                      <p:cBhvr>
                                        <p:cTn id="6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69 0.1525 L 0.2730 0.1442" pathEditMode="relative" rAng="0" ptsTypes="AAAAAAAA">
                                      <p:cBhvr>
                                        <p:cTn id="6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30 0.1442 L 0.2805 0.1419" pathEditMode="relative" rAng="0" ptsTypes="AAAAAAAA">
                                      <p:cBhvr>
                                        <p:cTn id="6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05 0.1419 L 0.2867 0.1502" pathEditMode="relative" rAng="0" ptsTypes="AAAAAAAA">
                                      <p:cBhvr>
                                        <p:cTn id="6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67 0.1502 L 0.2805 0.1621" pathEditMode="relative" rAng="0" ptsTypes="AAAAAAAA">
                                      <p:cBhvr>
                                        <p:cTn id="6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05 0.1621 L 0.2730 0.1573" pathEditMode="relative" rAng="0" ptsTypes="AAAAAAAA">
                                      <p:cBhvr>
                                        <p:cTn id="6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30 0.1573 L 0.2683 0.1502" pathEditMode="relative" rAng="0" ptsTypes="AAAAAAAA">
                                      <p:cBhvr>
                                        <p:cTn id="6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83 0.1502 L 0.2655 0.1395" pathEditMode="relative" rAng="0" ptsTypes="AAAAAAAA">
                                      <p:cBhvr>
                                        <p:cTn id="7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55 0.1395 L 0.2676 0.1252" pathEditMode="relative" rAng="0" ptsTypes="AAAAAAAA">
                                      <p:cBhvr>
                                        <p:cTn id="7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76 0.1252 L 0.2778 0.1145" pathEditMode="relative" rAng="0" ptsTypes="AAAAAAAA">
                                      <p:cBhvr>
                                        <p:cTn id="7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78 0.1145 L 0.2915 0.1181" pathEditMode="relative" rAng="0" ptsTypes="AAAAAAAA">
                                      <p:cBhvr>
                                        <p:cTn id="7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15 0.1181 L 0.2962 0.1288" pathEditMode="relative" rAng="0" ptsTypes="AAAAAAAA">
                                      <p:cBhvr>
                                        <p:cTn id="7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62 0.1288 L 0.2962 0.1407" pathEditMode="relative" rAng="0" ptsTypes="AAAAAAAA">
                                      <p:cBhvr>
                                        <p:cTn id="7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62 0.1407 L 0.2955 0.1514" pathEditMode="relative" rAng="0" ptsTypes="AAAAAAAA">
                                      <p:cBhvr>
                                        <p:cTn id="7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55 0.1514 L 0.2928 0.1656" pathEditMode="relative" rAng="0" ptsTypes="AAAAAAAA">
                                      <p:cBhvr>
                                        <p:cTn id="7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28 0.1656 L 0.2805 0.1763" pathEditMode="relative" rAng="0" ptsTypes="AAAAAAAA">
                                      <p:cBhvr>
                                        <p:cTn id="7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05 0.1763 L 0.2669 0.1704" pathEditMode="relative" rAng="0" ptsTypes="AAAAAAAA">
                                      <p:cBhvr>
                                        <p:cTn id="7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69 0.1704 L 0.2601 0.1514" pathEditMode="relative" rAng="0" ptsTypes="AAAAAAAA">
                                      <p:cBhvr>
                                        <p:cTn id="8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01 0.1514 L 0.2539 0.1300" pathEditMode="relative" rAng="0" ptsTypes="AAAAAAAA">
                                      <p:cBhvr>
                                        <p:cTn id="8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39 0.1300 L 0.2498 0.1098" pathEditMode="relative" rAng="0" ptsTypes="AAAAAAAA">
                                      <p:cBhvr>
                                        <p:cTn id="8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98 0.1098 L 0.2546 0.0943" pathEditMode="relative" rAng="0" ptsTypes="AAAAAAAA">
                                      <p:cBhvr>
                                        <p:cTn id="8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46 0.0943 L 0.2587 0.0812" pathEditMode="relative" rAng="0" ptsTypes="AAAAAAAA">
                                      <p:cBhvr>
                                        <p:cTn id="8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87 0.0812 L 0.2621 0.0694" pathEditMode="relative" rAng="0" ptsTypes="AAAAAAAA">
                                      <p:cBhvr>
                                        <p:cTn id="8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21 0.0694 L 0.2655 0.0563" pathEditMode="relative" rAng="0" ptsTypes="AAAAAAAA">
                                      <p:cBhvr>
                                        <p:cTn id="8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55 0.0563 L 0.2703 0.0396" pathEditMode="relative" rAng="0" ptsTypes="AAAAAAAA">
                                      <p:cBhvr>
                                        <p:cTn id="8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03 0.0396 L 0.2758 0.0218" pathEditMode="relative" rAng="0" ptsTypes="AAAAAAAA">
                                      <p:cBhvr>
                                        <p:cTn id="8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58 0.0218 L 0.2819 0.0004" pathEditMode="relative" rAng="0" ptsTypes="AAAAAAAA">
                                      <p:cBhvr>
                                        <p:cTn id="8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19 0.0004 L 0.2887 -0.0222" pathEditMode="relative" rAng="0" ptsTypes="AAAAAAAA">
                                      <p:cBhvr>
                                        <p:cTn id="9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887 -0.0222 L 0.2955 -0.0459" pathEditMode="relative" rAng="0" ptsTypes="AAAAAAAA">
                                      <p:cBhvr>
                                        <p:cTn id="9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955 -0.0459 L 0.3024 -0.0697" pathEditMode="relative" rAng="0" ptsTypes="AAAAAAAA">
                                      <p:cBhvr>
                                        <p:cTn id="9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3024 -0.0697 L 0.3085 -0.0911" pathEditMode="relative" rAng="0" ptsTypes="AAAAAAAA">
                                      <p:cBhvr>
                                        <p:cTn id="9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20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Mangal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90</cp:revision>
  <dcterms:created xsi:type="dcterms:W3CDTF">2018-06-16T08:53:52Z</dcterms:created>
  <dcterms:modified xsi:type="dcterms:W3CDTF">2018-09-27T11:36:41Z</dcterms:modified>
</cp:coreProperties>
</file>