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120957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 0.1116 L 0.1741 0.1116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16 L 0.1741 0.1102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02 L 0.1748 0.108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88 L 0.1748 0.107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74 L 0.1755 0.106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60 L 0.1755 0.1046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46 L 0.1762 0.103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32 L 0.1762 0.101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11 L 0.1768 0.099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97 L 0.1768 0.098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83 L 0.1775 0.096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69 L 0.1775 0.095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55 L 0.1782 0.094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41 L 0.1782 0.0926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26 L 0.1796 0.091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12 L 0.1809 0.091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12 L 0.1823 0.0912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0912 L 0.1837 0.0919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0919 L 0.1843 0.093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0933 L 0.1850 0.094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0941 L 0.1857 0.095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0955 L 0.1871 0.0969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0969 L 0.1884 0.09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0976 L 0.1898 0.097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0976 L 0.1912 0.096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2 0.0969 L 0.1919 0.096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0962 L 0.1925 0.094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48 L 0.1925 0.093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33 L 0.1932 0.0919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19 L 0.1932 0.090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05 L 0.1939 0.089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91 L 0.1939 0.087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77 L 0.1946 0.086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63 L 0.1946 0.08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49 L 0.1953 0.0835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35 L 0.1953 0.082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21 L 0.1959 0.080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807 L 0.1959 0.079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793 L 0.1966 0.0779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79 L 0.1966 0.0765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65 L 0.1973 0.0751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51 L 0.1973 0.07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37 L 0.1980 0.072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 0.1474 L 0.2266 0.147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1474 L 0.2294 0.146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460 L 0.2321 0.1453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21 0.1453 L 0.2355 0.143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5 0.1439 L 0.2382 0.142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2 0.1425 L 0.2410 0.1411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1411 L 0.2444 0.139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397 L 0.2471 0.138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383 L 0.2498 0.137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76 L 0.2533 0.136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3 0.1362 L 0.2546 0.134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1341 L 0.2526 0.132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327 L 0.2505 0.131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0.1313 L 0.2478 0.130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8 0.1306 L 0.2451 0.12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1 0.1292 L 0.2417 0.127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7 0.1278 L 0.2389 0.126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63 L 0.2362 0.125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256 L 0.2335 0.124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35 0.1242 L 0.2301 0.1228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228 L 0.2273 0.12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214 L 0.2246 0.120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200 L 0.2212 0.118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2 0.1186 L 0.2185 0.117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179 L 0.2157 0.116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165 L 0.2123 0.1151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1151 L 0.2096 0.11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1137 L 0.2069 0.1123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123 L 0.2035 0.110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09 L 0.2007 0.110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102 L 0.1980 0.108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0 0.1088 L 0.1946 0.1074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1074 L 0.1919 0.106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060 L 0.1884 0.1060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060 L 0.1850 0.106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60 L 0.1843 0.103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039 L 0.1830 0.101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0 0.1018 L 0.1816 0.099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0997 L 0.1809 0.096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69 L 0.1796 0.094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48 L 0.1782 0.091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19 L 0.1775 0.089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898 L 0.1762 0.087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 0.1994 L 0.2014 0.199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994 L 0.2041 0.198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980 L 0.2069 0.197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973 L 0.2103 0.19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3 0.1959 L 0.2130 0.194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0 0.1945 L 0.2157 0.193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930 L 0.2191 0.191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1 0.1916 L 0.2219 0.1902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902 L 0.2246 0.189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895 L 0.2280 0.188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0 0.1881 L 0.2294 0.1860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860 L 0.2273 0.1846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846 L 0.2253 0.183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3 0.1832 L 0.2226 0.1825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1825 L 0.2198 0.181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8 0.1811 L 0.2171 0.17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71 0.1797 L 0.2137 0.17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783 L 0.2110 0.17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776 L 0.2082 0.176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762 L 0.2048 0.1748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748 L 0.2021 0.173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734 L 0.1994 0.172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1720 L 0.1959 0.1706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1706 L 0.1932 0.16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92 L 0.1905 0.168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685 L 0.1871 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671 L 0.1843 0.16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657 L 0.1816 0.164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643 L 0.1782 0.1629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629 L 0.1755 0.1615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615 L 0.1728 0.1608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8 0.1608 L 0.1693 0.1593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3 0.1593 L 0.1666 0.157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6 0.1579 L 0.1632 0.157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2 0.1579 L 0.1598 0.157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8 0.1579 L 0.1591 0.15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58 L 0.1577 0.15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7 0.1537 L 0.1564 0.151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4 0.1516 L 0.1557 0.148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7 0.1488 L 0.1543 0.146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3 0.1467 L 0.1530 0.143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0 0.1439 L 0.1523 0.1418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3 0.1418 L 0.1509 0.13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 0.1467 L 0.0923 0.146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67 L 0.0923 0.145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53 L 0.0929 0.143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39 L 0.0929 0.142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25 L 0.0936 0.141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411 L 0.0936 0.139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397 L 0.0943 0.137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76 L 0.0943 0.136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62 L 0.0950 0.134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48 L 0.0950 0.133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34 L 0.0957 0.132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20 L 0.0957 0.130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06 L 0.0963 0.12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92 L 0.0963 0.127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78 L 0.0977 0.126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0.1263 L 0.0991 0.126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91 0.1263 L 0.1004 0.1263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4 0.1263 L 0.1018 0.127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8 0.1271 L 0.1025 0.128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5 0.1285 L 0.1032 0.129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2 0.1292 L 0.1045 0.130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5 0.1306 L 0.1052 0.1320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1320 L 0.1066 0.13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6 0.1327 L 0.1079 0.132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9 0.1327 L 0.1093 0.132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3 0.1320 L 0.1100 0.1313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0 0.1313 L 0.1107 0.129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99 L 0.1107 0.128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85 L 0.1114 0.127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71 L 0.1114 0.125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56 L 0.1120 0.124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42 L 0.1120 0.1228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28 L 0.1127 0.12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14 L 0.1127 0.120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00 L 0.1134 0.118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86 L 0.1134 0.11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72 L 0.1141 0.115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58 L 0.1141 0.114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44 L 0.1148 0.113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30 L 0.1148 0.111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16 L 0.1154 0.1102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102 L 0.1154 0.1088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088 L 0.1161 0.1074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