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108" d="100"/>
          <a:sy n="108" d="100"/>
        </p:scale>
        <p:origin x="726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AMERICAS CUP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2018. RACE 2A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2000" name="footprint"/>
          <p:cNvSpPr/>
          <p:nvPr/>
        </p:nvSpPr>
        <p:spPr>
          <a:xfrm>
            <a:off x="7410036" y="44849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1" name="footprint"/>
          <p:cNvSpPr/>
          <p:nvPr/>
        </p:nvSpPr>
        <p:spPr>
          <a:xfrm>
            <a:off x="7400321" y="44039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2" name="footprint"/>
          <p:cNvSpPr/>
          <p:nvPr/>
        </p:nvSpPr>
        <p:spPr>
          <a:xfrm>
            <a:off x="7400321" y="433028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3" name="footprint"/>
          <p:cNvSpPr/>
          <p:nvPr/>
        </p:nvSpPr>
        <p:spPr>
          <a:xfrm>
            <a:off x="7400321" y="42492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4" name="footprint"/>
          <p:cNvSpPr/>
          <p:nvPr/>
        </p:nvSpPr>
        <p:spPr>
          <a:xfrm>
            <a:off x="7400321" y="416820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5" name="footprint"/>
          <p:cNvSpPr/>
          <p:nvPr/>
        </p:nvSpPr>
        <p:spPr>
          <a:xfrm>
            <a:off x="7448896" y="410190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6" name="footprint"/>
          <p:cNvSpPr/>
          <p:nvPr/>
        </p:nvSpPr>
        <p:spPr>
          <a:xfrm>
            <a:off x="7536331" y="404297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7" name="footprint"/>
          <p:cNvSpPr/>
          <p:nvPr/>
        </p:nvSpPr>
        <p:spPr>
          <a:xfrm>
            <a:off x="7633481" y="397666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8" name="footprint"/>
          <p:cNvSpPr/>
          <p:nvPr/>
        </p:nvSpPr>
        <p:spPr>
          <a:xfrm>
            <a:off x="7720916" y="391773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9" name="footprint"/>
          <p:cNvSpPr/>
          <p:nvPr/>
        </p:nvSpPr>
        <p:spPr>
          <a:xfrm>
            <a:off x="7730631" y="38366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0" name="footprint"/>
          <p:cNvSpPr/>
          <p:nvPr/>
        </p:nvSpPr>
        <p:spPr>
          <a:xfrm>
            <a:off x="7652911" y="376302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1" name="footprint"/>
          <p:cNvSpPr/>
          <p:nvPr/>
        </p:nvSpPr>
        <p:spPr>
          <a:xfrm>
            <a:off x="7584906" y="369672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2" name="footprint"/>
          <p:cNvSpPr/>
          <p:nvPr/>
        </p:nvSpPr>
        <p:spPr>
          <a:xfrm>
            <a:off x="7516901" y="36304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3" name="footprint"/>
          <p:cNvSpPr/>
          <p:nvPr/>
        </p:nvSpPr>
        <p:spPr>
          <a:xfrm>
            <a:off x="7439181" y="355674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4" name="footprint"/>
          <p:cNvSpPr/>
          <p:nvPr/>
        </p:nvSpPr>
        <p:spPr>
          <a:xfrm>
            <a:off x="7371176" y="349044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5" name="footprint"/>
          <p:cNvSpPr/>
          <p:nvPr/>
        </p:nvSpPr>
        <p:spPr>
          <a:xfrm>
            <a:off x="7293456" y="34167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6" name="footprint"/>
          <p:cNvSpPr/>
          <p:nvPr/>
        </p:nvSpPr>
        <p:spPr>
          <a:xfrm>
            <a:off x="7215736" y="334310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7" name="footprint"/>
          <p:cNvSpPr/>
          <p:nvPr/>
        </p:nvSpPr>
        <p:spPr>
          <a:xfrm>
            <a:off x="7128301" y="326206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8" name="footprint"/>
          <p:cNvSpPr/>
          <p:nvPr/>
        </p:nvSpPr>
        <p:spPr>
          <a:xfrm>
            <a:off x="6992291" y="323260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9" name="footprint"/>
          <p:cNvSpPr/>
          <p:nvPr/>
        </p:nvSpPr>
        <p:spPr>
          <a:xfrm>
            <a:off x="6943716" y="332100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0" name="footprint"/>
          <p:cNvSpPr/>
          <p:nvPr/>
        </p:nvSpPr>
        <p:spPr>
          <a:xfrm>
            <a:off x="6817421" y="336520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1" name="footprint"/>
          <p:cNvSpPr/>
          <p:nvPr/>
        </p:nvSpPr>
        <p:spPr>
          <a:xfrm>
            <a:off x="6691126" y="330627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2" name="footprint"/>
          <p:cNvSpPr/>
          <p:nvPr/>
        </p:nvSpPr>
        <p:spPr>
          <a:xfrm>
            <a:off x="6555116" y="32473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3" name="footprint"/>
          <p:cNvSpPr/>
          <p:nvPr/>
        </p:nvSpPr>
        <p:spPr>
          <a:xfrm>
            <a:off x="6419106" y="318103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4" name="footprint"/>
          <p:cNvSpPr/>
          <p:nvPr/>
        </p:nvSpPr>
        <p:spPr>
          <a:xfrm>
            <a:off x="6283096" y="312209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5" name="footprint"/>
          <p:cNvSpPr/>
          <p:nvPr/>
        </p:nvSpPr>
        <p:spPr>
          <a:xfrm>
            <a:off x="6147086" y="30557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6" name="footprint"/>
          <p:cNvSpPr/>
          <p:nvPr/>
        </p:nvSpPr>
        <p:spPr>
          <a:xfrm>
            <a:off x="6011076" y="29894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7" name="footprint"/>
          <p:cNvSpPr/>
          <p:nvPr/>
        </p:nvSpPr>
        <p:spPr>
          <a:xfrm>
            <a:off x="5875066" y="29305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8" name="footprint"/>
          <p:cNvSpPr/>
          <p:nvPr/>
        </p:nvSpPr>
        <p:spPr>
          <a:xfrm>
            <a:off x="5739056" y="286425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9" name="footprint"/>
          <p:cNvSpPr/>
          <p:nvPr/>
        </p:nvSpPr>
        <p:spPr>
          <a:xfrm>
            <a:off x="5612761" y="279794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0" name="footprint"/>
          <p:cNvSpPr/>
          <p:nvPr/>
        </p:nvSpPr>
        <p:spPr>
          <a:xfrm>
            <a:off x="5467036" y="276847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1" name="footprint"/>
          <p:cNvSpPr/>
          <p:nvPr/>
        </p:nvSpPr>
        <p:spPr>
          <a:xfrm>
            <a:off x="5331026" y="282741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2" name="footprint"/>
          <p:cNvSpPr/>
          <p:nvPr/>
        </p:nvSpPr>
        <p:spPr>
          <a:xfrm>
            <a:off x="5204731" y="28937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3" name="footprint"/>
          <p:cNvSpPr/>
          <p:nvPr/>
        </p:nvSpPr>
        <p:spPr>
          <a:xfrm>
            <a:off x="5068721" y="29526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4" name="footprint"/>
          <p:cNvSpPr/>
          <p:nvPr/>
        </p:nvSpPr>
        <p:spPr>
          <a:xfrm>
            <a:off x="4932711" y="30189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5" name="footprint"/>
          <p:cNvSpPr/>
          <p:nvPr/>
        </p:nvSpPr>
        <p:spPr>
          <a:xfrm>
            <a:off x="4796701" y="307789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6" name="footprint"/>
          <p:cNvSpPr/>
          <p:nvPr/>
        </p:nvSpPr>
        <p:spPr>
          <a:xfrm>
            <a:off x="4660691" y="314419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7" name="footprint"/>
          <p:cNvSpPr/>
          <p:nvPr/>
        </p:nvSpPr>
        <p:spPr>
          <a:xfrm>
            <a:off x="4524681" y="320313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8" name="footprint"/>
          <p:cNvSpPr/>
          <p:nvPr/>
        </p:nvSpPr>
        <p:spPr>
          <a:xfrm>
            <a:off x="4388671" y="326943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9" name="footprint"/>
          <p:cNvSpPr/>
          <p:nvPr/>
        </p:nvSpPr>
        <p:spPr>
          <a:xfrm>
            <a:off x="4252661" y="33357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0" name="footprint"/>
          <p:cNvSpPr/>
          <p:nvPr/>
        </p:nvSpPr>
        <p:spPr>
          <a:xfrm>
            <a:off x="4116651" y="339467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1" name="footprint"/>
          <p:cNvSpPr/>
          <p:nvPr/>
        </p:nvSpPr>
        <p:spPr>
          <a:xfrm>
            <a:off x="3980641" y="346097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2" name="footprint"/>
          <p:cNvSpPr/>
          <p:nvPr/>
        </p:nvSpPr>
        <p:spPr>
          <a:xfrm>
            <a:off x="3844631" y="351991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3" name="footprint"/>
          <p:cNvSpPr/>
          <p:nvPr/>
        </p:nvSpPr>
        <p:spPr>
          <a:xfrm>
            <a:off x="3786341" y="34683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4" name="footprint"/>
          <p:cNvSpPr/>
          <p:nvPr/>
        </p:nvSpPr>
        <p:spPr>
          <a:xfrm>
            <a:off x="3815486" y="337257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5" name="footprint"/>
          <p:cNvSpPr/>
          <p:nvPr/>
        </p:nvSpPr>
        <p:spPr>
          <a:xfrm>
            <a:off x="3844631" y="327680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6" name="footprint"/>
          <p:cNvSpPr/>
          <p:nvPr/>
        </p:nvSpPr>
        <p:spPr>
          <a:xfrm>
            <a:off x="3873776" y="318103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7" name="footprint"/>
          <p:cNvSpPr/>
          <p:nvPr/>
        </p:nvSpPr>
        <p:spPr>
          <a:xfrm>
            <a:off x="3902921" y="308526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footprint"/>
          <p:cNvSpPr/>
          <p:nvPr/>
        </p:nvSpPr>
        <p:spPr>
          <a:xfrm>
            <a:off x="3941781" y="29894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footprint"/>
          <p:cNvSpPr/>
          <p:nvPr/>
        </p:nvSpPr>
        <p:spPr>
          <a:xfrm>
            <a:off x="3970926" y="28937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footprint"/>
          <p:cNvSpPr/>
          <p:nvPr/>
        </p:nvSpPr>
        <p:spPr>
          <a:xfrm>
            <a:off x="4000071" y="279058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footprint"/>
          <p:cNvSpPr/>
          <p:nvPr/>
        </p:nvSpPr>
        <p:spPr>
          <a:xfrm>
            <a:off x="4029216" y="269480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2" name="footprint"/>
          <p:cNvSpPr/>
          <p:nvPr/>
        </p:nvSpPr>
        <p:spPr>
          <a:xfrm>
            <a:off x="4058361" y="25990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footprint"/>
          <p:cNvSpPr/>
          <p:nvPr/>
        </p:nvSpPr>
        <p:spPr>
          <a:xfrm>
            <a:off x="4106936" y="250326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footprint"/>
          <p:cNvSpPr/>
          <p:nvPr/>
        </p:nvSpPr>
        <p:spPr>
          <a:xfrm>
            <a:off x="4213801" y="254010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footprint"/>
          <p:cNvSpPr/>
          <p:nvPr/>
        </p:nvSpPr>
        <p:spPr>
          <a:xfrm>
            <a:off x="4320666" y="257693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footprint"/>
          <p:cNvSpPr/>
          <p:nvPr/>
        </p:nvSpPr>
        <p:spPr>
          <a:xfrm>
            <a:off x="4359526" y="249590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ootprint"/>
          <p:cNvSpPr/>
          <p:nvPr/>
        </p:nvSpPr>
        <p:spPr>
          <a:xfrm>
            <a:off x="4388671" y="240012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footprint"/>
          <p:cNvSpPr/>
          <p:nvPr/>
        </p:nvSpPr>
        <p:spPr>
          <a:xfrm>
            <a:off x="4427531" y="230435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ootprint"/>
          <p:cNvSpPr/>
          <p:nvPr/>
        </p:nvSpPr>
        <p:spPr>
          <a:xfrm>
            <a:off x="4456676" y="220122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footprint"/>
          <p:cNvSpPr/>
          <p:nvPr/>
        </p:nvSpPr>
        <p:spPr>
          <a:xfrm>
            <a:off x="4485821" y="210544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footprint"/>
          <p:cNvSpPr/>
          <p:nvPr/>
        </p:nvSpPr>
        <p:spPr>
          <a:xfrm>
            <a:off x="4514966" y="200967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footprint"/>
          <p:cNvSpPr/>
          <p:nvPr/>
        </p:nvSpPr>
        <p:spPr>
          <a:xfrm>
            <a:off x="5399031" y="58784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footprint"/>
          <p:cNvSpPr/>
          <p:nvPr/>
        </p:nvSpPr>
        <p:spPr>
          <a:xfrm>
            <a:off x="5088151" y="58784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footprint"/>
          <p:cNvSpPr/>
          <p:nvPr/>
        </p:nvSpPr>
        <p:spPr>
          <a:xfrm>
            <a:off x="4806416" y="6320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footprint"/>
          <p:cNvSpPr/>
          <p:nvPr/>
        </p:nvSpPr>
        <p:spPr>
          <a:xfrm>
            <a:off x="4534396" y="72045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footprint"/>
          <p:cNvSpPr/>
          <p:nvPr/>
        </p:nvSpPr>
        <p:spPr>
          <a:xfrm>
            <a:off x="4262376" y="80885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footprint"/>
          <p:cNvSpPr/>
          <p:nvPr/>
        </p:nvSpPr>
        <p:spPr>
          <a:xfrm>
            <a:off x="3990356" y="88989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footprint"/>
          <p:cNvSpPr/>
          <p:nvPr/>
        </p:nvSpPr>
        <p:spPr>
          <a:xfrm>
            <a:off x="3718336" y="97829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footprint"/>
          <p:cNvSpPr/>
          <p:nvPr/>
        </p:nvSpPr>
        <p:spPr>
          <a:xfrm>
            <a:off x="3446316" y="106670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footprint"/>
          <p:cNvSpPr/>
          <p:nvPr/>
        </p:nvSpPr>
        <p:spPr>
          <a:xfrm>
            <a:off x="3174296" y="115510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footprint"/>
          <p:cNvSpPr/>
          <p:nvPr/>
        </p:nvSpPr>
        <p:spPr>
          <a:xfrm>
            <a:off x="2911991" y="12435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footprint"/>
          <p:cNvSpPr/>
          <p:nvPr/>
        </p:nvSpPr>
        <p:spPr>
          <a:xfrm>
            <a:off x="2902276" y="14055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footprint"/>
          <p:cNvSpPr/>
          <p:nvPr/>
        </p:nvSpPr>
        <p:spPr>
          <a:xfrm>
            <a:off x="2892561" y="158239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footprint"/>
          <p:cNvSpPr/>
          <p:nvPr/>
        </p:nvSpPr>
        <p:spPr>
          <a:xfrm>
            <a:off x="2892561" y="175183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footprint"/>
          <p:cNvSpPr/>
          <p:nvPr/>
        </p:nvSpPr>
        <p:spPr>
          <a:xfrm>
            <a:off x="2999426" y="190654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footprint"/>
          <p:cNvSpPr/>
          <p:nvPr/>
        </p:nvSpPr>
        <p:spPr>
          <a:xfrm>
            <a:off x="3154866" y="206124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footprint"/>
          <p:cNvSpPr/>
          <p:nvPr/>
        </p:nvSpPr>
        <p:spPr>
          <a:xfrm>
            <a:off x="3310306" y="220858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" name="footprint"/>
          <p:cNvSpPr/>
          <p:nvPr/>
        </p:nvSpPr>
        <p:spPr>
          <a:xfrm>
            <a:off x="3475461" y="236329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" name="footprint"/>
          <p:cNvSpPr/>
          <p:nvPr/>
        </p:nvSpPr>
        <p:spPr>
          <a:xfrm>
            <a:off x="3456031" y="251800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0" name="footprint"/>
          <p:cNvSpPr/>
          <p:nvPr/>
        </p:nvSpPr>
        <p:spPr>
          <a:xfrm>
            <a:off x="3349166" y="268007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1" name="footprint"/>
          <p:cNvSpPr/>
          <p:nvPr/>
        </p:nvSpPr>
        <p:spPr>
          <a:xfrm>
            <a:off x="3242301" y="28421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2" name="footprint"/>
          <p:cNvSpPr/>
          <p:nvPr/>
        </p:nvSpPr>
        <p:spPr>
          <a:xfrm>
            <a:off x="3135436" y="300422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3" name="footprint"/>
          <p:cNvSpPr/>
          <p:nvPr/>
        </p:nvSpPr>
        <p:spPr>
          <a:xfrm>
            <a:off x="3028571" y="316629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4" name="footprint"/>
          <p:cNvSpPr/>
          <p:nvPr/>
        </p:nvSpPr>
        <p:spPr>
          <a:xfrm>
            <a:off x="3116006" y="330627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5" name="footprint"/>
          <p:cNvSpPr/>
          <p:nvPr/>
        </p:nvSpPr>
        <p:spPr>
          <a:xfrm>
            <a:off x="3290876" y="34536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footprint"/>
          <p:cNvSpPr/>
          <p:nvPr/>
        </p:nvSpPr>
        <p:spPr>
          <a:xfrm>
            <a:off x="3475461" y="359358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7" name="footprint"/>
          <p:cNvSpPr/>
          <p:nvPr/>
        </p:nvSpPr>
        <p:spPr>
          <a:xfrm>
            <a:off x="3533751" y="371882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8" name="footprint"/>
          <p:cNvSpPr/>
          <p:nvPr/>
        </p:nvSpPr>
        <p:spPr>
          <a:xfrm>
            <a:off x="3290876" y="36525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9" name="footprint"/>
          <p:cNvSpPr/>
          <p:nvPr/>
        </p:nvSpPr>
        <p:spPr>
          <a:xfrm>
            <a:off x="3485176" y="354938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0" name="footprint"/>
          <p:cNvSpPr/>
          <p:nvPr/>
        </p:nvSpPr>
        <p:spPr>
          <a:xfrm>
            <a:off x="3718336" y="343887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1" name="footprint"/>
          <p:cNvSpPr/>
          <p:nvPr/>
        </p:nvSpPr>
        <p:spPr>
          <a:xfrm>
            <a:off x="3961211" y="332837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2" name="footprint"/>
          <p:cNvSpPr/>
          <p:nvPr/>
        </p:nvSpPr>
        <p:spPr>
          <a:xfrm>
            <a:off x="4194371" y="331363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3" name="footprint"/>
          <p:cNvSpPr/>
          <p:nvPr/>
        </p:nvSpPr>
        <p:spPr>
          <a:xfrm>
            <a:off x="4427531" y="341677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4" name="footprint"/>
          <p:cNvSpPr/>
          <p:nvPr/>
        </p:nvSpPr>
        <p:spPr>
          <a:xfrm>
            <a:off x="4660691" y="352728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5" name="footprint"/>
          <p:cNvSpPr/>
          <p:nvPr/>
        </p:nvSpPr>
        <p:spPr>
          <a:xfrm>
            <a:off x="4903566" y="364515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footprint"/>
          <p:cNvSpPr/>
          <p:nvPr/>
        </p:nvSpPr>
        <p:spPr>
          <a:xfrm>
            <a:off x="5136726" y="375565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7" name="footprint"/>
          <p:cNvSpPr/>
          <p:nvPr/>
        </p:nvSpPr>
        <p:spPr>
          <a:xfrm>
            <a:off x="5399031" y="379249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8" name="footprint"/>
          <p:cNvSpPr/>
          <p:nvPr/>
        </p:nvSpPr>
        <p:spPr>
          <a:xfrm>
            <a:off x="5690481" y="373355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9" name="footprint"/>
          <p:cNvSpPr/>
          <p:nvPr/>
        </p:nvSpPr>
        <p:spPr>
          <a:xfrm>
            <a:off x="5981931" y="367462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0" name="footprint"/>
          <p:cNvSpPr/>
          <p:nvPr/>
        </p:nvSpPr>
        <p:spPr>
          <a:xfrm>
            <a:off x="6273381" y="36156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1" name="footprint"/>
          <p:cNvSpPr/>
          <p:nvPr/>
        </p:nvSpPr>
        <p:spPr>
          <a:xfrm>
            <a:off x="6564831" y="355674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2" name="footprint"/>
          <p:cNvSpPr/>
          <p:nvPr/>
        </p:nvSpPr>
        <p:spPr>
          <a:xfrm>
            <a:off x="6836851" y="358621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3" name="footprint"/>
          <p:cNvSpPr/>
          <p:nvPr/>
        </p:nvSpPr>
        <p:spPr>
          <a:xfrm>
            <a:off x="7118586" y="36525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4" name="footprint"/>
          <p:cNvSpPr/>
          <p:nvPr/>
        </p:nvSpPr>
        <p:spPr>
          <a:xfrm>
            <a:off x="7419751" y="363778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5" name="footprint"/>
          <p:cNvSpPr/>
          <p:nvPr/>
        </p:nvSpPr>
        <p:spPr>
          <a:xfrm>
            <a:off x="7614051" y="358621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6" name="footprint"/>
          <p:cNvSpPr/>
          <p:nvPr/>
        </p:nvSpPr>
        <p:spPr>
          <a:xfrm>
            <a:off x="7371176" y="350517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7" name="footprint"/>
          <p:cNvSpPr/>
          <p:nvPr/>
        </p:nvSpPr>
        <p:spPr>
          <a:xfrm>
            <a:off x="7108871" y="342414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8" name="footprint"/>
          <p:cNvSpPr/>
          <p:nvPr/>
        </p:nvSpPr>
        <p:spPr>
          <a:xfrm>
            <a:off x="6836851" y="333573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9" name="footprint"/>
          <p:cNvSpPr/>
          <p:nvPr/>
        </p:nvSpPr>
        <p:spPr>
          <a:xfrm>
            <a:off x="6564831" y="32473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0" name="footprint"/>
          <p:cNvSpPr/>
          <p:nvPr/>
        </p:nvSpPr>
        <p:spPr>
          <a:xfrm>
            <a:off x="6438536" y="309999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1" name="footprint"/>
          <p:cNvSpPr/>
          <p:nvPr/>
        </p:nvSpPr>
        <p:spPr>
          <a:xfrm>
            <a:off x="6331671" y="293792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2" name="footprint"/>
          <p:cNvSpPr/>
          <p:nvPr/>
        </p:nvSpPr>
        <p:spPr>
          <a:xfrm>
            <a:off x="6409391" y="28053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3" name="footprint"/>
          <p:cNvSpPr/>
          <p:nvPr/>
        </p:nvSpPr>
        <p:spPr>
          <a:xfrm>
            <a:off x="6681411" y="27169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4" name="footprint"/>
          <p:cNvSpPr/>
          <p:nvPr/>
        </p:nvSpPr>
        <p:spPr>
          <a:xfrm>
            <a:off x="6943716" y="262850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5" name="footprint"/>
          <p:cNvSpPr/>
          <p:nvPr/>
        </p:nvSpPr>
        <p:spPr>
          <a:xfrm>
            <a:off x="6797991" y="254010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6" name="footprint"/>
          <p:cNvSpPr/>
          <p:nvPr/>
        </p:nvSpPr>
        <p:spPr>
          <a:xfrm>
            <a:off x="6535686" y="245169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7" name="footprint"/>
          <p:cNvSpPr/>
          <p:nvPr/>
        </p:nvSpPr>
        <p:spPr>
          <a:xfrm>
            <a:off x="6263666" y="236329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8" name="footprint"/>
          <p:cNvSpPr/>
          <p:nvPr/>
        </p:nvSpPr>
        <p:spPr>
          <a:xfrm>
            <a:off x="5991646" y="228225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9" name="footprint"/>
          <p:cNvSpPr/>
          <p:nvPr/>
        </p:nvSpPr>
        <p:spPr>
          <a:xfrm>
            <a:off x="5709911" y="222332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0" name="footprint"/>
          <p:cNvSpPr/>
          <p:nvPr/>
        </p:nvSpPr>
        <p:spPr>
          <a:xfrm>
            <a:off x="5603046" y="207598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1" name="footprint"/>
          <p:cNvSpPr/>
          <p:nvPr/>
        </p:nvSpPr>
        <p:spPr>
          <a:xfrm>
            <a:off x="5496181" y="19139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2" name="footprint"/>
          <p:cNvSpPr/>
          <p:nvPr/>
        </p:nvSpPr>
        <p:spPr>
          <a:xfrm>
            <a:off x="5399031" y="175183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3" name="footprint"/>
          <p:cNvSpPr/>
          <p:nvPr/>
        </p:nvSpPr>
        <p:spPr>
          <a:xfrm>
            <a:off x="5292166" y="158239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COLL</a:t>
            </a:r>
          </a:p>
        </p:txBody>
      </p:sp>
      <p:sp>
        <p:nvSpPr>
          <p:cNvPr id="601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NELS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120505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120510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120515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120520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120525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120530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120535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120540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120545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120550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120555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120600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120605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120610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120615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120620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120625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120630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120635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120640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120645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120650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120655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120700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120705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120710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120715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120720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120725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120730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120735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120740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120745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120750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120755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120800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120805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120810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120815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120820</a:t>
            </a:r>
          </a:p>
        </p:txBody>
      </p:sp>
      <p:sp>
        <p:nvSpPr>
          <p:cNvPr id="34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120825</a:t>
            </a:r>
          </a:p>
        </p:txBody>
      </p:sp>
      <p:sp>
        <p:nvSpPr>
          <p:cNvPr id="34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120830</a:t>
            </a:r>
          </a:p>
        </p:txBody>
      </p:sp>
      <p:sp>
        <p:nvSpPr>
          <p:cNvPr id="34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120835</a:t>
            </a:r>
          </a:p>
        </p:txBody>
      </p:sp>
      <p:sp>
        <p:nvSpPr>
          <p:cNvPr id="34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120840</a:t>
            </a:r>
          </a:p>
        </p:txBody>
      </p:sp>
      <p:sp>
        <p:nvSpPr>
          <p:cNvPr id="34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120845</a:t>
            </a:r>
          </a:p>
        </p:txBody>
      </p:sp>
      <p:sp>
        <p:nvSpPr>
          <p:cNvPr id="34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120850</a:t>
            </a:r>
          </a:p>
        </p:txBody>
      </p:sp>
      <p:sp>
        <p:nvSpPr>
          <p:cNvPr id="34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120855</a:t>
            </a:r>
          </a:p>
        </p:txBody>
      </p:sp>
      <p:sp>
        <p:nvSpPr>
          <p:cNvPr id="34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120900</a:t>
            </a:r>
          </a:p>
        </p:txBody>
      </p:sp>
      <p:sp>
        <p:nvSpPr>
          <p:cNvPr id="34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120905</a:t>
            </a:r>
          </a:p>
        </p:txBody>
      </p:sp>
      <p:sp>
        <p:nvSpPr>
          <p:cNvPr id="34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120910</a:t>
            </a:r>
          </a:p>
        </p:txBody>
      </p:sp>
      <p:sp>
        <p:nvSpPr>
          <p:cNvPr id="35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120915</a:t>
            </a:r>
          </a:p>
        </p:txBody>
      </p:sp>
      <p:sp>
        <p:nvSpPr>
          <p:cNvPr id="35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120920</a:t>
            </a:r>
          </a:p>
        </p:txBody>
      </p:sp>
      <p:sp>
        <p:nvSpPr>
          <p:cNvPr id="35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120925</a:t>
            </a:r>
          </a:p>
        </p:txBody>
      </p:sp>
      <p:sp>
        <p:nvSpPr>
          <p:cNvPr id="35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120930</a:t>
            </a:r>
          </a:p>
        </p:txBody>
      </p:sp>
      <p:sp>
        <p:nvSpPr>
          <p:cNvPr id="35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120935</a:t>
            </a:r>
          </a:p>
        </p:txBody>
      </p:sp>
      <p:sp>
        <p:nvSpPr>
          <p:cNvPr id="35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120940</a:t>
            </a:r>
          </a:p>
        </p:txBody>
      </p:sp>
      <p:sp>
        <p:nvSpPr>
          <p:cNvPr id="35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120945</a:t>
            </a:r>
          </a:p>
        </p:txBody>
      </p:sp>
      <p:sp>
        <p:nvSpPr>
          <p:cNvPr id="35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120950</a:t>
            </a:r>
          </a:p>
        </p:txBody>
      </p:sp>
      <p:sp>
        <p:nvSpPr>
          <p:cNvPr id="35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120955</a:t>
            </a:r>
          </a:p>
        </p:txBody>
      </p:sp>
      <p:sp>
        <p:nvSpPr>
          <p:cNvPr id="35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121000</a:t>
            </a:r>
          </a:p>
        </p:txBody>
      </p:sp>
      <p:sp>
        <p:nvSpPr>
          <p:cNvPr id="36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121005</a:t>
            </a:r>
          </a:p>
        </p:txBody>
      </p:sp>
      <p:sp>
        <p:nvSpPr>
          <p:cNvPr id="36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121010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0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120500.00 COMEX. Rule amendment Charlie 3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1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120501.00 Intend patrolling to the South, to take advantage of dawn light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2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120502.00 System Echo Trial 3 commencing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3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120522.00 Invsetigating System Echo Power-up failure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4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120612.00 System Echo working satisfactoritly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5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120622.00 System Echo given 3 invalid hits. Adjusting Gain to -2Db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6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120642.00 System Echo optimal level is 16.5 Db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7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120953.00 Moving search area to North, Dawn advantage gone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8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120954.00 Requset relaxation of amendment Charlie 13 from 120000 today;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120957.00 SUSPECTED DETECTION OF RED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0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121003.00 CONFIRMED. OBTAIN SOLUTION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seq>
                                <p:cTn id="1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58 0.4109 L 0.3958 0.4109" pathEditMode="relative" rAng="0" ptsTypes="AAAAAAAA">
                                      <p:cBhvr>
                                        <p:cTn id="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958 0.4109 L 0.3950 0.3991" pathEditMode="relative" rAng="0" ptsTypes="AAAAAAAA">
                                      <p:cBhvr>
                                        <p:cTn id="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950 0.3991 L 0.3950 0.3884" pathEditMode="relative" rAng="0" ptsTypes="AAAAAAAA">
                                      <p:cBhvr>
                                        <p:cTn id="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950 0.3884 L 0.3950 0.3765" pathEditMode="relative" rAng="0" ptsTypes="AAAAAAAA">
                                      <p:cBhvr>
                                        <p:cTn id="1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950 0.3765 L 0.3950 0.3647" pathEditMode="relative" rAng="0" ptsTypes="AAAAAAAA">
                                      <p:cBhvr>
                                        <p:cTn id="1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950 0.3647 L 0.3990 0.3551" pathEditMode="relative" rAng="0" ptsTypes="AAAAAAAA">
                                      <p:cBhvr>
                                        <p:cTn id="1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990 0.3551 L 0.4061 0.3465" pathEditMode="relative" rAng="0" ptsTypes="AAAAAAAA">
                                      <p:cBhvr>
                                        <p:cTn id="1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4061 0.3465 L 0.4141 0.3368" pathEditMode="relative" rAng="0" ptsTypes="AAAAAAAA">
                                      <p:cBhvr>
                                        <p:cTn id="1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4141 0.3368 L 0.4213 0.3282" pathEditMode="relative" rAng="0" ptsTypes="AAAAAAAA">
                                      <p:cBhvr>
                                        <p:cTn id="1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4213 0.3282 L 0.4221 0.3164" pathEditMode="relative" rAng="0" ptsTypes="AAAAAAAA">
                                      <p:cBhvr>
                                        <p:cTn id="1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4221 0.3164 L 0.4157 0.3057" pathEditMode="relative" rAng="0" ptsTypes="AAAAAAAA">
                                      <p:cBhvr>
                                        <p:cTn id="1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4157 0.3057 L 0.4101 0.2960" pathEditMode="relative" rAng="0" ptsTypes="AAAAAAAA">
                                      <p:cBhvr>
                                        <p:cTn id="1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4101 0.2960 L 0.4045 0.2863" pathEditMode="relative" rAng="0" ptsTypes="AAAAAAAA">
                                      <p:cBhvr>
                                        <p:cTn id="1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4045 0.2863 L 0.3982 0.2756" pathEditMode="relative" rAng="0" ptsTypes="AAAAAAAA">
                                      <p:cBhvr>
                                        <p:cTn id="2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982 0.2756 L 0.3926 0.2659" pathEditMode="relative" rAng="0" ptsTypes="AAAAAAAA">
                                      <p:cBhvr>
                                        <p:cTn id="2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926 0.2659 L 0.3862 0.2552" pathEditMode="relative" rAng="0" ptsTypes="AAAAAAAA">
                                      <p:cBhvr>
                                        <p:cTn id="2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862 0.2552 L 0.3798 0.2444" pathEditMode="relative" rAng="0" ptsTypes="AAAAAAAA">
                                      <p:cBhvr>
                                        <p:cTn id="2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798 0.2444 L 0.3727 0.2326" pathEditMode="relative" rAng="0" ptsTypes="AAAAAAAA">
                                      <p:cBhvr>
                                        <p:cTn id="2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727 0.2326 L 0.3615 0.2283" pathEditMode="relative" rAng="0" ptsTypes="AAAAAAAA">
                                      <p:cBhvr>
                                        <p:cTn id="2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615 0.2283 L 0.3575 0.2412" pathEditMode="relative" rAng="0" ptsTypes="AAAAAAAA">
                                      <p:cBhvr>
                                        <p:cTn id="2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575 0.2412 L 0.3472 0.2476" pathEditMode="relative" rAng="0" ptsTypes="AAAAAAAA">
                                      <p:cBhvr>
                                        <p:cTn id="2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472 0.2476 L 0.3368 0.2391" pathEditMode="relative" rAng="0" ptsTypes="AAAAAAAA">
                                      <p:cBhvr>
                                        <p:cTn id="2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68 0.2391 L 0.3256 0.2305" pathEditMode="relative" rAng="0" ptsTypes="AAAAAAAA">
                                      <p:cBhvr>
                                        <p:cTn id="2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56 0.2305 L 0.3145 0.2208" pathEditMode="relative" rAng="0" ptsTypes="AAAAAAAA">
                                      <p:cBhvr>
                                        <p:cTn id="3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45 0.2208 L 0.3033 0.2122" pathEditMode="relative" rAng="0" ptsTypes="AAAAAAAA">
                                      <p:cBhvr>
                                        <p:cTn id="3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33 0.2122 L 0.2922 0.2025" pathEditMode="relative" rAng="0" ptsTypes="AAAAAAAA">
                                      <p:cBhvr>
                                        <p:cTn id="3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22 0.2025 L 0.2810 0.1929" pathEditMode="relative" rAng="0" ptsTypes="AAAAAAAA">
                                      <p:cBhvr>
                                        <p:cTn id="3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10 0.1929 L 0.2699 0.1843" pathEditMode="relative" rAng="0" ptsTypes="AAAAAAAA">
                                      <p:cBhvr>
                                        <p:cTn id="3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99 0.1843 L 0.2587 0.1746" pathEditMode="relative" rAng="0" ptsTypes="AAAAAAAA">
                                      <p:cBhvr>
                                        <p:cTn id="3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87 0.1746 L 0.2483 0.1649" pathEditMode="relative" rAng="0" ptsTypes="AAAAAAAA">
                                      <p:cBhvr>
                                        <p:cTn id="3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83 0.1649 L 0.2364 0.1606" pathEditMode="relative" rAng="0" ptsTypes="AAAAAAAA">
                                      <p:cBhvr>
                                        <p:cTn id="3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64 0.1606 L 0.2252 0.1692" pathEditMode="relative" rAng="0" ptsTypes="AAAAAAAA">
                                      <p:cBhvr>
                                        <p:cTn id="3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52 0.1692 L 0.2149 0.1789" pathEditMode="relative" rAng="0" ptsTypes="AAAAAAAA">
                                      <p:cBhvr>
                                        <p:cTn id="3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49 0.1789 L 0.2037 0.1875" pathEditMode="relative" rAng="0" ptsTypes="AAAAAAAA">
                                      <p:cBhvr>
                                        <p:cTn id="4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37 0.1875 L 0.1926 0.1972" pathEditMode="relative" rAng="0" ptsTypes="AAAAAAAA">
                                      <p:cBhvr>
                                        <p:cTn id="4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26 0.1972 L 0.1814 0.2058" pathEditMode="relative" rAng="0" ptsTypes="AAAAAAAA">
                                      <p:cBhvr>
                                        <p:cTn id="4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14 0.2058 L 0.1702 0.2154" pathEditMode="relative" rAng="0" ptsTypes="AAAAAAAA">
                                      <p:cBhvr>
                                        <p:cTn id="4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02 0.2154 L 0.1591 0.2240" pathEditMode="relative" rAng="0" ptsTypes="AAAAAAAA">
                                      <p:cBhvr>
                                        <p:cTn id="4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91 0.2240 L 0.1479 0.2337" pathEditMode="relative" rAng="0" ptsTypes="AAAAAAAA">
                                      <p:cBhvr>
                                        <p:cTn id="4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79 0.2337 L 0.1368 0.2433" pathEditMode="relative" rAng="0" ptsTypes="AAAAAAAA">
                                      <p:cBhvr>
                                        <p:cTn id="4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68 0.2433 L 0.1256 0.2519" pathEditMode="relative" rAng="0" ptsTypes="AAAAAAAA">
                                      <p:cBhvr>
                                        <p:cTn id="4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56 0.2519 L 0.1145 0.2616" pathEditMode="relative" rAng="0" ptsTypes="AAAAAAAA">
                                      <p:cBhvr>
                                        <p:cTn id="4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45 0.2616 L 0.1033 0.2702" pathEditMode="relative" rAng="0" ptsTypes="AAAAAAAA">
                                      <p:cBhvr>
                                        <p:cTn id="4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33 0.2702 L 0.0985 0.2627" pathEditMode="relative" rAng="0" ptsTypes="AAAAAAAA">
                                      <p:cBhvr>
                                        <p:cTn id="5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85 0.2627 L 0.1009 0.2487" pathEditMode="relative" rAng="0" ptsTypes="AAAAAAAA">
                                      <p:cBhvr>
                                        <p:cTn id="5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09 0.2487 L 0.1033 0.2348" pathEditMode="relative" rAng="0" ptsTypes="AAAAAAAA">
                                      <p:cBhvr>
                                        <p:cTn id="5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33 0.2348 L 0.1057 0.2208" pathEditMode="relative" rAng="0" ptsTypes="AAAAAAAA">
                                      <p:cBhvr>
                                        <p:cTn id="5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57 0.2208 L 0.1081 0.2068" pathEditMode="relative" rAng="0" ptsTypes="AAAAAAAA">
                                      <p:cBhvr>
                                        <p:cTn id="5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81 0.2068 L 0.1113 0.1929" pathEditMode="relative" rAng="0" ptsTypes="AAAAAAAA">
                                      <p:cBhvr>
                                        <p:cTn id="5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13 0.1929 L 0.1137 0.1789" pathEditMode="relative" rAng="0" ptsTypes="AAAAAAAA">
                                      <p:cBhvr>
                                        <p:cTn id="5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37 0.1789 L 0.1161 0.1639" pathEditMode="relative" rAng="0" ptsTypes="AAAAAAAA">
                                      <p:cBhvr>
                                        <p:cTn id="5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61 0.1639 L 0.1185 0.1499" pathEditMode="relative" rAng="0" ptsTypes="AAAAAAAA">
                                      <p:cBhvr>
                                        <p:cTn id="5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85 0.1499 L 0.1208 0.1359" pathEditMode="relative" rAng="0" ptsTypes="AAAAAAAA">
                                      <p:cBhvr>
                                        <p:cTn id="5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08 0.1359 L 0.1248 0.1220" pathEditMode="relative" rAng="0" ptsTypes="AAAAAAAA">
                                      <p:cBhvr>
                                        <p:cTn id="6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48 0.1220 L 0.1336 0.1273" pathEditMode="relative" rAng="0" ptsTypes="AAAAAAAA">
                                      <p:cBhvr>
                                        <p:cTn id="6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36 0.1273 L 0.1424 0.1327" pathEditMode="relative" rAng="0" ptsTypes="AAAAAAAA">
                                      <p:cBhvr>
                                        <p:cTn id="6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24 0.1327 L 0.1455 0.1209" pathEditMode="relative" rAng="0" ptsTypes="AAAAAAAA">
                                      <p:cBhvr>
                                        <p:cTn id="6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55 0.1209 L 0.1479 0.1069" pathEditMode="relative" rAng="0" ptsTypes="AAAAAAAA">
                                      <p:cBhvr>
                                        <p:cTn id="6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79 0.1069 L 0.1511 0.0930" pathEditMode="relative" rAng="0" ptsTypes="AAAAAAAA">
                                      <p:cBhvr>
                                        <p:cTn id="6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11 0.0930 L 0.1535 0.0779" pathEditMode="relative" rAng="0" ptsTypes="AAAAAAAA">
                                      <p:cBhvr>
                                        <p:cTn id="6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35 0.0779 L 0.1559 0.0640" pathEditMode="relative" rAng="0" ptsTypes="AAAAAAAA">
                                      <p:cBhvr>
                                        <p:cTn id="6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59 0.0640 L 0.1583 0.0500" pathEditMode="relative" rAng="0" ptsTypes="AAAAAAAA">
                                      <p:cBhvr>
                                        <p:cTn id="6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2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8 -0.1573 L 0.2308 -0.1573" pathEditMode="relative" rAng="0" ptsTypes="AAAAAAAA">
                                      <p:cBhvr>
                                        <p:cTn id="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08 -0.1573 L 0.2053 -0.1573" pathEditMode="relative" rAng="0" ptsTypes="AAAAAAAA">
                                      <p:cBhvr>
                                        <p:cTn id="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53 -0.1573 L 0.1822 -0.1509" pathEditMode="relative" rAng="0" ptsTypes="AAAAAAAA">
                                      <p:cBhvr>
                                        <p:cTn id="1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22 -0.1509 L 0.1599 -0.1380" pathEditMode="relative" rAng="0" ptsTypes="AAAAAAAA">
                                      <p:cBhvr>
                                        <p:cTn id="1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99 -0.1380 L 0.1376 -0.1251" pathEditMode="relative" rAng="0" ptsTypes="AAAAAAAA">
                                      <p:cBhvr>
                                        <p:cTn id="1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76 -0.1251 L 0.1153 -0.1133" pathEditMode="relative" rAng="0" ptsTypes="AAAAAAAA">
                                      <p:cBhvr>
                                        <p:cTn id="1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53 -0.1133 L 0.0930 -0.1004" pathEditMode="relative" rAng="0" ptsTypes="AAAAAAAA">
                                      <p:cBhvr>
                                        <p:cTn id="1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30 -0.1004 L 0.0706 -0.0875" pathEditMode="relative" rAng="0" ptsTypes="AAAAAAAA">
                                      <p:cBhvr>
                                        <p:cTn id="1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06 -0.0875 L 0.0483 -0.0746" pathEditMode="relative" rAng="0" ptsTypes="AAAAAAAA">
                                      <p:cBhvr>
                                        <p:cTn id="1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83 -0.0746 L 0.0268 -0.0617" pathEditMode="relative" rAng="0" ptsTypes="AAAAAAAA">
                                      <p:cBhvr>
                                        <p:cTn id="1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68 -0.0617 L 0.0260 -0.0381" pathEditMode="relative" rAng="0" ptsTypes="AAAAAAAA">
                                      <p:cBhvr>
                                        <p:cTn id="1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60 -0.0381 L 0.0252 -0.0123" pathEditMode="relative" rAng="0" ptsTypes="AAAAAAAA">
                                      <p:cBhvr>
                                        <p:cTn id="1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52 -0.0123 L 0.0252 0.0124" pathEditMode="relative" rAng="0" ptsTypes="AAAAAAAA">
                                      <p:cBhvr>
                                        <p:cTn id="2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52 0.0124 L 0.0340 0.0350" pathEditMode="relative" rAng="0" ptsTypes="AAAAAAAA">
                                      <p:cBhvr>
                                        <p:cTn id="2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40 0.0350 L 0.0467 0.0575" pathEditMode="relative" rAng="0" ptsTypes="AAAAAAAA">
                                      <p:cBhvr>
                                        <p:cTn id="2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67 0.0575 L 0.0595 0.0790" pathEditMode="relative" rAng="0" ptsTypes="AAAAAAAA">
                                      <p:cBhvr>
                                        <p:cTn id="2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95 0.0790 L 0.0730 0.1016" pathEditMode="relative" rAng="0" ptsTypes="AAAAAAAA">
                                      <p:cBhvr>
                                        <p:cTn id="2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30 0.1016 L 0.0714 0.1241" pathEditMode="relative" rAng="0" ptsTypes="AAAAAAAA">
                                      <p:cBhvr>
                                        <p:cTn id="2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14 0.1241 L 0.0627 0.1477" pathEditMode="relative" rAng="0" ptsTypes="AAAAAAAA">
                                      <p:cBhvr>
                                        <p:cTn id="2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27 0.1477 L 0.0539 0.1714" pathEditMode="relative" rAng="0" ptsTypes="AAAAAAAA">
                                      <p:cBhvr>
                                        <p:cTn id="2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39 0.1714 L 0.0451 0.1950" pathEditMode="relative" rAng="0" ptsTypes="AAAAAAAA">
                                      <p:cBhvr>
                                        <p:cTn id="2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51 0.1950 L 0.0364 0.2186" pathEditMode="relative" rAng="0" ptsTypes="AAAAAAAA">
                                      <p:cBhvr>
                                        <p:cTn id="2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64 0.2186 L 0.0435 0.2391" pathEditMode="relative" rAng="0" ptsTypes="AAAAAAAA">
                                      <p:cBhvr>
                                        <p:cTn id="3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35 0.2391 L 0.0579 0.2605" pathEditMode="relative" rAng="0" ptsTypes="AAAAAAAA">
                                      <p:cBhvr>
                                        <p:cTn id="3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79 0.2605 L 0.0730 0.2809" pathEditMode="relative" rAng="0" ptsTypes="AAAAAAAA">
                                      <p:cBhvr>
                                        <p:cTn id="3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30 0.2809 L 0.0778 0.2992" pathEditMode="relative" rAng="0" ptsTypes="AAAAAAAA">
                                      <p:cBhvr>
                                        <p:cTn id="3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78 0.2992 L 0.0579 0.2895" pathEditMode="relative" rAng="0" ptsTypes="AAAAAAAA">
                                      <p:cBhvr>
                                        <p:cTn id="3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79 0.2895 L 0.0738 0.2745" pathEditMode="relative" rAng="0" ptsTypes="AAAAAAAA">
                                      <p:cBhvr>
                                        <p:cTn id="3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38 0.2745 L 0.0930 0.2584" pathEditMode="relative" rAng="0" ptsTypes="AAAAAAAA">
                                      <p:cBhvr>
                                        <p:cTn id="3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30 0.2584 L 0.1129 0.2423" pathEditMode="relative" rAng="0" ptsTypes="AAAAAAAA">
                                      <p:cBhvr>
                                        <p:cTn id="3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29 0.2423 L 0.1320 0.2401" pathEditMode="relative" rAng="0" ptsTypes="AAAAAAAA">
                                      <p:cBhvr>
                                        <p:cTn id="3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20 0.2401 L 0.1511 0.2552" pathEditMode="relative" rAng="0" ptsTypes="AAAAAAAA">
                                      <p:cBhvr>
                                        <p:cTn id="3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11 0.2552 L 0.1702 0.2713" pathEditMode="relative" rAng="0" ptsTypes="AAAAAAAA">
                                      <p:cBhvr>
                                        <p:cTn id="4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02 0.2713 L 0.1902 0.2885" pathEditMode="relative" rAng="0" ptsTypes="AAAAAAAA">
                                      <p:cBhvr>
                                        <p:cTn id="4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02 0.2885 L 0.2093 0.3046" pathEditMode="relative" rAng="0" ptsTypes="AAAAAAAA">
                                      <p:cBhvr>
                                        <p:cTn id="4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93 0.3046 L 0.2308 0.3099" pathEditMode="relative" rAng="0" ptsTypes="AAAAAAAA">
                                      <p:cBhvr>
                                        <p:cTn id="4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08 0.3099 L 0.2547 0.3014" pathEditMode="relative" rAng="0" ptsTypes="AAAAAAAA">
                                      <p:cBhvr>
                                        <p:cTn id="4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47 0.3014 L 0.2786 0.2928" pathEditMode="relative" rAng="0" ptsTypes="AAAAAAAA">
                                      <p:cBhvr>
                                        <p:cTn id="4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86 0.2928 L 0.3025 0.2842" pathEditMode="relative" rAng="0" ptsTypes="AAAAAAAA">
                                      <p:cBhvr>
                                        <p:cTn id="4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25 0.2842 L 0.3264 0.2756" pathEditMode="relative" rAng="0" ptsTypes="AAAAAAAA">
                                      <p:cBhvr>
                                        <p:cTn id="4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64 0.2756 L 0.3488 0.2799" pathEditMode="relative" rAng="0" ptsTypes="AAAAAAAA">
                                      <p:cBhvr>
                                        <p:cTn id="4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488 0.2799 L 0.3719 0.2895" pathEditMode="relative" rAng="0" ptsTypes="AAAAAAAA">
                                      <p:cBhvr>
                                        <p:cTn id="4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719 0.2895 L 0.3966 0.2874" pathEditMode="relative" rAng="0" ptsTypes="AAAAAAAA">
                                      <p:cBhvr>
                                        <p:cTn id="5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966 0.2874 L 0.4125 0.2799" pathEditMode="relative" rAng="0" ptsTypes="AAAAAAAA">
                                      <p:cBhvr>
                                        <p:cTn id="5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4125 0.2799 L 0.3926 0.2681" pathEditMode="relative" rAng="0" ptsTypes="AAAAAAAA">
                                      <p:cBhvr>
                                        <p:cTn id="5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926 0.2681 L 0.3711 0.2562" pathEditMode="relative" rAng="0" ptsTypes="AAAAAAAA">
                                      <p:cBhvr>
                                        <p:cTn id="5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711 0.2562 L 0.3488 0.2433" pathEditMode="relative" rAng="0" ptsTypes="AAAAAAAA">
                                      <p:cBhvr>
                                        <p:cTn id="5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488 0.2433 L 0.3264 0.2305" pathEditMode="relative" rAng="0" ptsTypes="AAAAAAAA">
                                      <p:cBhvr>
                                        <p:cTn id="5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64 0.2305 L 0.3161 0.2090" pathEditMode="relative" rAng="0" ptsTypes="AAAAAAAA">
                                      <p:cBhvr>
                                        <p:cTn id="5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61 0.2090 L 0.3073 0.1853" pathEditMode="relative" rAng="0" ptsTypes="AAAAAAAA">
                                      <p:cBhvr>
                                        <p:cTn id="5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73 0.1853 L 0.3137 0.1660" pathEditMode="relative" rAng="0" ptsTypes="AAAAAAAA">
                                      <p:cBhvr>
                                        <p:cTn id="5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37 0.1660 L 0.3360 0.1531" pathEditMode="relative" rAng="0" ptsTypes="AAAAAAAA">
                                      <p:cBhvr>
                                        <p:cTn id="5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60 0.1531 L 0.3575 0.1402" pathEditMode="relative" rAng="0" ptsTypes="AAAAAAAA">
                                      <p:cBhvr>
                                        <p:cTn id="6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575 0.1402 L 0.3456 0.1273" pathEditMode="relative" rAng="0" ptsTypes="AAAAAAAA">
                                      <p:cBhvr>
                                        <p:cTn id="6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456 0.1273 L 0.3240 0.1144" pathEditMode="relative" rAng="0" ptsTypes="AAAAAAAA">
                                      <p:cBhvr>
                                        <p:cTn id="6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40 0.1144 L 0.3017 0.1016" pathEditMode="relative" rAng="0" ptsTypes="AAAAAAAA">
                                      <p:cBhvr>
                                        <p:cTn id="6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17 0.1016 L 0.2794 0.0897" pathEditMode="relative" rAng="0" ptsTypes="AAAAAAAA">
                                      <p:cBhvr>
                                        <p:cTn id="6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94 0.0897 L 0.2563 0.0811" pathEditMode="relative" rAng="0" ptsTypes="AAAAAAAA">
                                      <p:cBhvr>
                                        <p:cTn id="6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63 0.0811 L 0.2475 0.0597" pathEditMode="relative" rAng="0" ptsTypes="AAAAAAAA">
                                      <p:cBhvr>
                                        <p:cTn id="6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75 0.0597 L 0.2388 0.0360" pathEditMode="relative" rAng="0" ptsTypes="AAAAAAAA">
                                      <p:cBhvr>
                                        <p:cTn id="6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88 0.0360 L 0.2308 0.0124" pathEditMode="relative" rAng="0" ptsTypes="AAAAAAAA">
                                      <p:cBhvr>
                                        <p:cTn id="6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08 0.0124 L 0.2220 -0.0123" pathEditMode="relative" rAng="0" ptsTypes="AAAAAAAA">
                                      <p:cBhvr>
                                        <p:cTn id="6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72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76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8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12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20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Mangal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90</cp:revision>
  <dcterms:created xsi:type="dcterms:W3CDTF">2018-06-16T08:53:52Z</dcterms:created>
  <dcterms:modified xsi:type="dcterms:W3CDTF">2018-09-27T11:36:41Z</dcterms:modified>
</cp:coreProperties>
</file>