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108" d="100"/>
          <a:sy n="108" d="100"/>
        </p:scale>
        <p:origin x="72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AMERICAS CUP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2018. RACE 2A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2000" name="footprint"/>
          <p:cNvSpPr/>
          <p:nvPr/>
        </p:nvSpPr>
        <p:spPr>
          <a:xfrm>
            <a:off x="4670406" y="434501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1" name="footprint"/>
          <p:cNvSpPr/>
          <p:nvPr/>
        </p:nvSpPr>
        <p:spPr>
          <a:xfrm>
            <a:off x="4699551" y="42492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2" name="footprint"/>
          <p:cNvSpPr/>
          <p:nvPr/>
        </p:nvSpPr>
        <p:spPr>
          <a:xfrm>
            <a:off x="4728696" y="41534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3" name="footprint"/>
          <p:cNvSpPr/>
          <p:nvPr/>
        </p:nvSpPr>
        <p:spPr>
          <a:xfrm>
            <a:off x="4757841" y="40650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4" name="footprint"/>
          <p:cNvSpPr/>
          <p:nvPr/>
        </p:nvSpPr>
        <p:spPr>
          <a:xfrm>
            <a:off x="4786986" y="397666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ootprint"/>
          <p:cNvSpPr/>
          <p:nvPr/>
        </p:nvSpPr>
        <p:spPr>
          <a:xfrm>
            <a:off x="4845276" y="37924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6" name="footprint"/>
          <p:cNvSpPr/>
          <p:nvPr/>
        </p:nvSpPr>
        <p:spPr>
          <a:xfrm>
            <a:off x="4874421" y="369672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7" name="footprint"/>
          <p:cNvSpPr/>
          <p:nvPr/>
        </p:nvSpPr>
        <p:spPr>
          <a:xfrm>
            <a:off x="4903566" y="360095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8" name="footprint"/>
          <p:cNvSpPr/>
          <p:nvPr/>
        </p:nvSpPr>
        <p:spPr>
          <a:xfrm>
            <a:off x="4932711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9" name="footprint"/>
          <p:cNvSpPr/>
          <p:nvPr/>
        </p:nvSpPr>
        <p:spPr>
          <a:xfrm>
            <a:off x="4961856" y="34167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footprint"/>
          <p:cNvSpPr/>
          <p:nvPr/>
        </p:nvSpPr>
        <p:spPr>
          <a:xfrm>
            <a:off x="5000716" y="33283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ootprint"/>
          <p:cNvSpPr/>
          <p:nvPr/>
        </p:nvSpPr>
        <p:spPr>
          <a:xfrm>
            <a:off x="5029861" y="323260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ootprint"/>
          <p:cNvSpPr/>
          <p:nvPr/>
        </p:nvSpPr>
        <p:spPr>
          <a:xfrm>
            <a:off x="5049291" y="314419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ootprint"/>
          <p:cNvSpPr/>
          <p:nvPr/>
        </p:nvSpPr>
        <p:spPr>
          <a:xfrm>
            <a:off x="5020146" y="305579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ootprint"/>
          <p:cNvSpPr/>
          <p:nvPr/>
        </p:nvSpPr>
        <p:spPr>
          <a:xfrm>
            <a:off x="4922996" y="299685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ootprint"/>
          <p:cNvSpPr/>
          <p:nvPr/>
        </p:nvSpPr>
        <p:spPr>
          <a:xfrm>
            <a:off x="4786986" y="29673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ootprint"/>
          <p:cNvSpPr/>
          <p:nvPr/>
        </p:nvSpPr>
        <p:spPr>
          <a:xfrm>
            <a:off x="4641261" y="29452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ootprint"/>
          <p:cNvSpPr/>
          <p:nvPr/>
        </p:nvSpPr>
        <p:spPr>
          <a:xfrm>
            <a:off x="4485821" y="29231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ootprint"/>
          <p:cNvSpPr/>
          <p:nvPr/>
        </p:nvSpPr>
        <p:spPr>
          <a:xfrm>
            <a:off x="4340096" y="28863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ootprint"/>
          <p:cNvSpPr/>
          <p:nvPr/>
        </p:nvSpPr>
        <p:spPr>
          <a:xfrm>
            <a:off x="4242946" y="28274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ootprint"/>
          <p:cNvSpPr/>
          <p:nvPr/>
        </p:nvSpPr>
        <p:spPr>
          <a:xfrm>
            <a:off x="4213801" y="27537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ootprint"/>
          <p:cNvSpPr/>
          <p:nvPr/>
        </p:nvSpPr>
        <p:spPr>
          <a:xfrm>
            <a:off x="4272091" y="26800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ootprint"/>
          <p:cNvSpPr/>
          <p:nvPr/>
        </p:nvSpPr>
        <p:spPr>
          <a:xfrm>
            <a:off x="4378956" y="263587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ootprint"/>
          <p:cNvSpPr/>
          <p:nvPr/>
        </p:nvSpPr>
        <p:spPr>
          <a:xfrm>
            <a:off x="4505251" y="26137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ootprint"/>
          <p:cNvSpPr/>
          <p:nvPr/>
        </p:nvSpPr>
        <p:spPr>
          <a:xfrm>
            <a:off x="4621831" y="257693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ootprint"/>
          <p:cNvSpPr/>
          <p:nvPr/>
        </p:nvSpPr>
        <p:spPr>
          <a:xfrm>
            <a:off x="4670406" y="251800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ootprint"/>
          <p:cNvSpPr/>
          <p:nvPr/>
        </p:nvSpPr>
        <p:spPr>
          <a:xfrm>
            <a:off x="4660691" y="24369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ootprint"/>
          <p:cNvSpPr/>
          <p:nvPr/>
        </p:nvSpPr>
        <p:spPr>
          <a:xfrm>
            <a:off x="4573256" y="23706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ootprint"/>
          <p:cNvSpPr/>
          <p:nvPr/>
        </p:nvSpPr>
        <p:spPr>
          <a:xfrm>
            <a:off x="4417816" y="237066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footprint"/>
          <p:cNvSpPr/>
          <p:nvPr/>
        </p:nvSpPr>
        <p:spPr>
          <a:xfrm>
            <a:off x="4301236" y="242959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ootprint"/>
          <p:cNvSpPr/>
          <p:nvPr/>
        </p:nvSpPr>
        <p:spPr>
          <a:xfrm>
            <a:off x="4262376" y="25253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footprint"/>
          <p:cNvSpPr/>
          <p:nvPr/>
        </p:nvSpPr>
        <p:spPr>
          <a:xfrm>
            <a:off x="4359526" y="259167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footprint"/>
          <p:cNvSpPr/>
          <p:nvPr/>
        </p:nvSpPr>
        <p:spPr>
          <a:xfrm>
            <a:off x="4524681" y="260640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ootprint"/>
          <p:cNvSpPr/>
          <p:nvPr/>
        </p:nvSpPr>
        <p:spPr>
          <a:xfrm>
            <a:off x="4738411" y="261377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ootprint"/>
          <p:cNvSpPr/>
          <p:nvPr/>
        </p:nvSpPr>
        <p:spPr>
          <a:xfrm>
            <a:off x="4835561" y="268007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ootprint"/>
          <p:cNvSpPr/>
          <p:nvPr/>
        </p:nvSpPr>
        <p:spPr>
          <a:xfrm>
            <a:off x="4728696" y="273901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footprint"/>
          <p:cNvSpPr/>
          <p:nvPr/>
        </p:nvSpPr>
        <p:spPr>
          <a:xfrm>
            <a:off x="4534396" y="27242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footprint"/>
          <p:cNvSpPr/>
          <p:nvPr/>
        </p:nvSpPr>
        <p:spPr>
          <a:xfrm>
            <a:off x="4456676" y="262850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footprint"/>
          <p:cNvSpPr/>
          <p:nvPr/>
        </p:nvSpPr>
        <p:spPr>
          <a:xfrm>
            <a:off x="4699551" y="3615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footprint"/>
          <p:cNvSpPr/>
          <p:nvPr/>
        </p:nvSpPr>
        <p:spPr>
          <a:xfrm>
            <a:off x="4738411" y="366725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footprint"/>
          <p:cNvSpPr/>
          <p:nvPr/>
        </p:nvSpPr>
        <p:spPr>
          <a:xfrm>
            <a:off x="4825846" y="36819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footprint"/>
          <p:cNvSpPr/>
          <p:nvPr/>
        </p:nvSpPr>
        <p:spPr>
          <a:xfrm>
            <a:off x="491328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footprint"/>
          <p:cNvSpPr/>
          <p:nvPr/>
        </p:nvSpPr>
        <p:spPr>
          <a:xfrm>
            <a:off x="4932711" y="355674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footprint"/>
          <p:cNvSpPr/>
          <p:nvPr/>
        </p:nvSpPr>
        <p:spPr>
          <a:xfrm>
            <a:off x="5029861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footprint"/>
          <p:cNvSpPr/>
          <p:nvPr/>
        </p:nvSpPr>
        <p:spPr>
          <a:xfrm>
            <a:off x="5107581" y="35420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footprint"/>
          <p:cNvSpPr/>
          <p:nvPr/>
        </p:nvSpPr>
        <p:spPr>
          <a:xfrm>
            <a:off x="5146441" y="358621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footprint"/>
          <p:cNvSpPr/>
          <p:nvPr/>
        </p:nvSpPr>
        <p:spPr>
          <a:xfrm>
            <a:off x="5185301" y="3637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footprint"/>
          <p:cNvSpPr/>
          <p:nvPr/>
        </p:nvSpPr>
        <p:spPr>
          <a:xfrm>
            <a:off x="5282451" y="36598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footprint"/>
          <p:cNvSpPr/>
          <p:nvPr/>
        </p:nvSpPr>
        <p:spPr>
          <a:xfrm>
            <a:off x="5369886" y="363778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footprint"/>
          <p:cNvSpPr/>
          <p:nvPr/>
        </p:nvSpPr>
        <p:spPr>
          <a:xfrm>
            <a:off x="5437891" y="359358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footprint"/>
          <p:cNvSpPr/>
          <p:nvPr/>
        </p:nvSpPr>
        <p:spPr>
          <a:xfrm>
            <a:off x="5525326" y="35788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footprint"/>
          <p:cNvSpPr/>
          <p:nvPr/>
        </p:nvSpPr>
        <p:spPr>
          <a:xfrm>
            <a:off x="5603046" y="36230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footprint"/>
          <p:cNvSpPr/>
          <p:nvPr/>
        </p:nvSpPr>
        <p:spPr>
          <a:xfrm>
            <a:off x="5525326" y="368198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ootprint"/>
          <p:cNvSpPr/>
          <p:nvPr/>
        </p:nvSpPr>
        <p:spPr>
          <a:xfrm>
            <a:off x="5437891" y="365988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footprint"/>
          <p:cNvSpPr/>
          <p:nvPr/>
        </p:nvSpPr>
        <p:spPr>
          <a:xfrm>
            <a:off x="5379601" y="3623051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footprint"/>
          <p:cNvSpPr/>
          <p:nvPr/>
        </p:nvSpPr>
        <p:spPr>
          <a:xfrm>
            <a:off x="5350456" y="356411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footprint"/>
          <p:cNvSpPr/>
          <p:nvPr/>
        </p:nvSpPr>
        <p:spPr>
          <a:xfrm>
            <a:off x="5369886" y="349044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ootprint"/>
          <p:cNvSpPr/>
          <p:nvPr/>
        </p:nvSpPr>
        <p:spPr>
          <a:xfrm>
            <a:off x="5496181" y="343887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footprint"/>
          <p:cNvSpPr/>
          <p:nvPr/>
        </p:nvSpPr>
        <p:spPr>
          <a:xfrm>
            <a:off x="5661336" y="3453610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ootprint"/>
          <p:cNvSpPr/>
          <p:nvPr/>
        </p:nvSpPr>
        <p:spPr>
          <a:xfrm>
            <a:off x="5719626" y="3512546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footprint"/>
          <p:cNvSpPr/>
          <p:nvPr/>
        </p:nvSpPr>
        <p:spPr>
          <a:xfrm>
            <a:off x="5719626" y="357148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ootprint"/>
          <p:cNvSpPr/>
          <p:nvPr/>
        </p:nvSpPr>
        <p:spPr>
          <a:xfrm>
            <a:off x="570991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footprint"/>
          <p:cNvSpPr/>
          <p:nvPr/>
        </p:nvSpPr>
        <p:spPr>
          <a:xfrm>
            <a:off x="5671051" y="370408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footprint"/>
          <p:cNvSpPr/>
          <p:nvPr/>
        </p:nvSpPr>
        <p:spPr>
          <a:xfrm>
            <a:off x="5535041" y="375565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ootprint"/>
          <p:cNvSpPr/>
          <p:nvPr/>
        </p:nvSpPr>
        <p:spPr>
          <a:xfrm>
            <a:off x="5360171" y="37261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ootprint"/>
          <p:cNvSpPr/>
          <p:nvPr/>
        </p:nvSpPr>
        <p:spPr>
          <a:xfrm>
            <a:off x="5282451" y="363041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ootprint"/>
          <p:cNvSpPr/>
          <p:nvPr/>
        </p:nvSpPr>
        <p:spPr>
          <a:xfrm>
            <a:off x="5204731" y="3519913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footprint"/>
          <p:cNvSpPr/>
          <p:nvPr/>
        </p:nvSpPr>
        <p:spPr>
          <a:xfrm>
            <a:off x="5165871" y="340940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footprint"/>
          <p:cNvSpPr/>
          <p:nvPr/>
        </p:nvSpPr>
        <p:spPr>
          <a:xfrm>
            <a:off x="5214446" y="33357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ootprint"/>
          <p:cNvSpPr/>
          <p:nvPr/>
        </p:nvSpPr>
        <p:spPr>
          <a:xfrm>
            <a:off x="5263021" y="326206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ootprint"/>
          <p:cNvSpPr/>
          <p:nvPr/>
        </p:nvSpPr>
        <p:spPr>
          <a:xfrm>
            <a:off x="5301881" y="320313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footprint"/>
          <p:cNvSpPr/>
          <p:nvPr/>
        </p:nvSpPr>
        <p:spPr>
          <a:xfrm>
            <a:off x="5350456" y="3129462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footprint"/>
          <p:cNvSpPr/>
          <p:nvPr/>
        </p:nvSpPr>
        <p:spPr>
          <a:xfrm>
            <a:off x="5408746" y="3048425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footprint"/>
          <p:cNvSpPr/>
          <p:nvPr/>
        </p:nvSpPr>
        <p:spPr>
          <a:xfrm>
            <a:off x="5467036" y="29526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ootprint"/>
          <p:cNvSpPr/>
          <p:nvPr/>
        </p:nvSpPr>
        <p:spPr>
          <a:xfrm>
            <a:off x="5544756" y="28421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footprint"/>
          <p:cNvSpPr/>
          <p:nvPr/>
        </p:nvSpPr>
        <p:spPr>
          <a:xfrm>
            <a:off x="5622476" y="2724277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footprint"/>
          <p:cNvSpPr/>
          <p:nvPr/>
        </p:nvSpPr>
        <p:spPr>
          <a:xfrm>
            <a:off x="5709911" y="2599038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footprint"/>
          <p:cNvSpPr/>
          <p:nvPr/>
        </p:nvSpPr>
        <p:spPr>
          <a:xfrm>
            <a:off x="5787631" y="24737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8" name="footprint"/>
          <p:cNvSpPr/>
          <p:nvPr/>
        </p:nvSpPr>
        <p:spPr>
          <a:xfrm>
            <a:off x="5865351" y="23632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9" name="footprint"/>
          <p:cNvSpPr/>
          <p:nvPr/>
        </p:nvSpPr>
        <p:spPr>
          <a:xfrm>
            <a:off x="5943071" y="277584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footprint"/>
          <p:cNvSpPr/>
          <p:nvPr/>
        </p:nvSpPr>
        <p:spPr>
          <a:xfrm>
            <a:off x="5651621" y="274637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footprint"/>
          <p:cNvSpPr/>
          <p:nvPr/>
        </p:nvSpPr>
        <p:spPr>
          <a:xfrm>
            <a:off x="536017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footprint"/>
          <p:cNvSpPr/>
          <p:nvPr/>
        </p:nvSpPr>
        <p:spPr>
          <a:xfrm>
            <a:off x="505900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footprint"/>
          <p:cNvSpPr/>
          <p:nvPr/>
        </p:nvSpPr>
        <p:spPr>
          <a:xfrm>
            <a:off x="4767556" y="266534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footprint"/>
          <p:cNvSpPr/>
          <p:nvPr/>
        </p:nvSpPr>
        <p:spPr>
          <a:xfrm>
            <a:off x="4476106" y="263587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footprint"/>
          <p:cNvSpPr/>
          <p:nvPr/>
        </p:nvSpPr>
        <p:spPr>
          <a:xfrm>
            <a:off x="4184656" y="25990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footprint"/>
          <p:cNvSpPr/>
          <p:nvPr/>
        </p:nvSpPr>
        <p:spPr>
          <a:xfrm>
            <a:off x="388349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footprint"/>
          <p:cNvSpPr/>
          <p:nvPr/>
        </p:nvSpPr>
        <p:spPr>
          <a:xfrm>
            <a:off x="3592041" y="2547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ootprint"/>
          <p:cNvSpPr/>
          <p:nvPr/>
        </p:nvSpPr>
        <p:spPr>
          <a:xfrm>
            <a:off x="330059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ootprint"/>
          <p:cNvSpPr/>
          <p:nvPr/>
        </p:nvSpPr>
        <p:spPr>
          <a:xfrm>
            <a:off x="3009141" y="248853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ootprint"/>
          <p:cNvSpPr/>
          <p:nvPr/>
        </p:nvSpPr>
        <p:spPr>
          <a:xfrm>
            <a:off x="2717691" y="245906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footprint"/>
          <p:cNvSpPr/>
          <p:nvPr/>
        </p:nvSpPr>
        <p:spPr>
          <a:xfrm>
            <a:off x="2445671" y="241486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ootprint"/>
          <p:cNvSpPr/>
          <p:nvPr/>
        </p:nvSpPr>
        <p:spPr>
          <a:xfrm>
            <a:off x="2387381" y="22896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footprint"/>
          <p:cNvSpPr/>
          <p:nvPr/>
        </p:nvSpPr>
        <p:spPr>
          <a:xfrm>
            <a:off x="2552536" y="22159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ootprint"/>
          <p:cNvSpPr/>
          <p:nvPr/>
        </p:nvSpPr>
        <p:spPr>
          <a:xfrm>
            <a:off x="2766266" y="21422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footprint"/>
          <p:cNvSpPr/>
          <p:nvPr/>
        </p:nvSpPr>
        <p:spPr>
          <a:xfrm>
            <a:off x="2999426" y="2068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footprint"/>
          <p:cNvSpPr/>
          <p:nvPr/>
        </p:nvSpPr>
        <p:spPr>
          <a:xfrm>
            <a:off x="3242301" y="19949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footprint"/>
          <p:cNvSpPr/>
          <p:nvPr/>
        </p:nvSpPr>
        <p:spPr>
          <a:xfrm>
            <a:off x="3514321" y="19728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footprint"/>
          <p:cNvSpPr/>
          <p:nvPr/>
        </p:nvSpPr>
        <p:spPr>
          <a:xfrm>
            <a:off x="3728051" y="205388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footprint"/>
          <p:cNvSpPr/>
          <p:nvPr/>
        </p:nvSpPr>
        <p:spPr>
          <a:xfrm>
            <a:off x="3844631" y="216438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0" name="footprint"/>
          <p:cNvSpPr/>
          <p:nvPr/>
        </p:nvSpPr>
        <p:spPr>
          <a:xfrm>
            <a:off x="3941781" y="226015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1" name="footprint"/>
          <p:cNvSpPr/>
          <p:nvPr/>
        </p:nvSpPr>
        <p:spPr>
          <a:xfrm>
            <a:off x="4029216" y="234119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2" name="footprint"/>
          <p:cNvSpPr/>
          <p:nvPr/>
        </p:nvSpPr>
        <p:spPr>
          <a:xfrm>
            <a:off x="4136081" y="23927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footprint"/>
          <p:cNvSpPr/>
          <p:nvPr/>
        </p:nvSpPr>
        <p:spPr>
          <a:xfrm>
            <a:off x="4272091" y="2429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footprint"/>
          <p:cNvSpPr/>
          <p:nvPr/>
        </p:nvSpPr>
        <p:spPr>
          <a:xfrm>
            <a:off x="4388671" y="248116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5" name="footprint"/>
          <p:cNvSpPr/>
          <p:nvPr/>
        </p:nvSpPr>
        <p:spPr>
          <a:xfrm>
            <a:off x="4514966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6" name="footprint"/>
          <p:cNvSpPr/>
          <p:nvPr/>
        </p:nvSpPr>
        <p:spPr>
          <a:xfrm>
            <a:off x="4641261" y="250326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7" name="footprint"/>
          <p:cNvSpPr/>
          <p:nvPr/>
        </p:nvSpPr>
        <p:spPr>
          <a:xfrm>
            <a:off x="4689836" y="24443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footprint"/>
          <p:cNvSpPr/>
          <p:nvPr/>
        </p:nvSpPr>
        <p:spPr>
          <a:xfrm>
            <a:off x="4631546" y="239276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9" name="footprint"/>
          <p:cNvSpPr/>
          <p:nvPr/>
        </p:nvSpPr>
        <p:spPr>
          <a:xfrm>
            <a:off x="4524681" y="237802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0" name="footprint"/>
          <p:cNvSpPr/>
          <p:nvPr/>
        </p:nvSpPr>
        <p:spPr>
          <a:xfrm>
            <a:off x="4417816" y="24001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footprint"/>
          <p:cNvSpPr/>
          <p:nvPr/>
        </p:nvSpPr>
        <p:spPr>
          <a:xfrm>
            <a:off x="4320666" y="24369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2" name="footprint"/>
          <p:cNvSpPr/>
          <p:nvPr/>
        </p:nvSpPr>
        <p:spPr>
          <a:xfrm>
            <a:off x="4310951" y="25106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footprint"/>
          <p:cNvSpPr/>
          <p:nvPr/>
        </p:nvSpPr>
        <p:spPr>
          <a:xfrm>
            <a:off x="4398386" y="25548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4" name="footprint"/>
          <p:cNvSpPr/>
          <p:nvPr/>
        </p:nvSpPr>
        <p:spPr>
          <a:xfrm>
            <a:off x="452468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footprint"/>
          <p:cNvSpPr/>
          <p:nvPr/>
        </p:nvSpPr>
        <p:spPr>
          <a:xfrm>
            <a:off x="4650976" y="25916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6" name="footprint"/>
          <p:cNvSpPr/>
          <p:nvPr/>
        </p:nvSpPr>
        <p:spPr>
          <a:xfrm>
            <a:off x="4738411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7" name="footprint"/>
          <p:cNvSpPr/>
          <p:nvPr/>
        </p:nvSpPr>
        <p:spPr>
          <a:xfrm>
            <a:off x="468012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8" name="footprint"/>
          <p:cNvSpPr/>
          <p:nvPr/>
        </p:nvSpPr>
        <p:spPr>
          <a:xfrm>
            <a:off x="4524681" y="272427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footprint"/>
          <p:cNvSpPr/>
          <p:nvPr/>
        </p:nvSpPr>
        <p:spPr>
          <a:xfrm>
            <a:off x="444696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0" name="footprint"/>
          <p:cNvSpPr/>
          <p:nvPr/>
        </p:nvSpPr>
        <p:spPr>
          <a:xfrm>
            <a:off x="4553826" y="255483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1" name="footprint"/>
          <p:cNvSpPr/>
          <p:nvPr/>
        </p:nvSpPr>
        <p:spPr>
          <a:xfrm>
            <a:off x="4728696" y="25695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2" name="footprint"/>
          <p:cNvSpPr/>
          <p:nvPr/>
        </p:nvSpPr>
        <p:spPr>
          <a:xfrm>
            <a:off x="4777271" y="263587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3" name="footprint"/>
          <p:cNvSpPr/>
          <p:nvPr/>
        </p:nvSpPr>
        <p:spPr>
          <a:xfrm>
            <a:off x="4825846" y="2702176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footprint"/>
          <p:cNvSpPr/>
          <p:nvPr/>
        </p:nvSpPr>
        <p:spPr>
          <a:xfrm>
            <a:off x="493271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footprint"/>
          <p:cNvSpPr/>
          <p:nvPr/>
        </p:nvSpPr>
        <p:spPr>
          <a:xfrm>
            <a:off x="502986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footprint"/>
          <p:cNvSpPr/>
          <p:nvPr/>
        </p:nvSpPr>
        <p:spPr>
          <a:xfrm>
            <a:off x="5049291" y="256957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7" name="footprint"/>
          <p:cNvSpPr/>
          <p:nvPr/>
        </p:nvSpPr>
        <p:spPr>
          <a:xfrm>
            <a:off x="516587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8" name="footprint"/>
          <p:cNvSpPr/>
          <p:nvPr/>
        </p:nvSpPr>
        <p:spPr>
          <a:xfrm>
            <a:off x="5253306" y="2547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9" name="footprint"/>
          <p:cNvSpPr/>
          <p:nvPr/>
        </p:nvSpPr>
        <p:spPr>
          <a:xfrm>
            <a:off x="5301881" y="260640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0" name="footprint"/>
          <p:cNvSpPr/>
          <p:nvPr/>
        </p:nvSpPr>
        <p:spPr>
          <a:xfrm>
            <a:off x="5350456" y="266534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1" name="footprint"/>
          <p:cNvSpPr/>
          <p:nvPr/>
        </p:nvSpPr>
        <p:spPr>
          <a:xfrm>
            <a:off x="546703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2" name="footprint"/>
          <p:cNvSpPr/>
          <p:nvPr/>
        </p:nvSpPr>
        <p:spPr>
          <a:xfrm>
            <a:off x="5554471" y="26579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3" name="footprint"/>
          <p:cNvSpPr/>
          <p:nvPr/>
        </p:nvSpPr>
        <p:spPr>
          <a:xfrm>
            <a:off x="5641906" y="261377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4" name="footprint"/>
          <p:cNvSpPr/>
          <p:nvPr/>
        </p:nvSpPr>
        <p:spPr>
          <a:xfrm>
            <a:off x="5748771" y="259167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5" name="footprint"/>
          <p:cNvSpPr/>
          <p:nvPr/>
        </p:nvSpPr>
        <p:spPr>
          <a:xfrm>
            <a:off x="5836206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6" name="footprint"/>
          <p:cNvSpPr/>
          <p:nvPr/>
        </p:nvSpPr>
        <p:spPr>
          <a:xfrm>
            <a:off x="5748771" y="271691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7" name="footprint"/>
          <p:cNvSpPr/>
          <p:nvPr/>
        </p:nvSpPr>
        <p:spPr>
          <a:xfrm>
            <a:off x="5641906" y="268744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8" name="footprint"/>
          <p:cNvSpPr/>
          <p:nvPr/>
        </p:nvSpPr>
        <p:spPr>
          <a:xfrm>
            <a:off x="5573901" y="264324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9" name="footprint"/>
          <p:cNvSpPr/>
          <p:nvPr/>
        </p:nvSpPr>
        <p:spPr>
          <a:xfrm>
            <a:off x="5535041" y="257693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0" name="footprint"/>
          <p:cNvSpPr/>
          <p:nvPr/>
        </p:nvSpPr>
        <p:spPr>
          <a:xfrm>
            <a:off x="5564186" y="2495900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footprint"/>
          <p:cNvSpPr/>
          <p:nvPr/>
        </p:nvSpPr>
        <p:spPr>
          <a:xfrm>
            <a:off x="5709911" y="242959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footprint"/>
          <p:cNvSpPr/>
          <p:nvPr/>
        </p:nvSpPr>
        <p:spPr>
          <a:xfrm>
            <a:off x="5894496" y="244433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footprint"/>
          <p:cNvSpPr/>
          <p:nvPr/>
        </p:nvSpPr>
        <p:spPr>
          <a:xfrm>
            <a:off x="5962501" y="251800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4" name="footprint"/>
          <p:cNvSpPr/>
          <p:nvPr/>
        </p:nvSpPr>
        <p:spPr>
          <a:xfrm>
            <a:off x="5962501" y="25843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5" name="footprint"/>
          <p:cNvSpPr/>
          <p:nvPr/>
        </p:nvSpPr>
        <p:spPr>
          <a:xfrm>
            <a:off x="596250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6" name="footprint"/>
          <p:cNvSpPr/>
          <p:nvPr/>
        </p:nvSpPr>
        <p:spPr>
          <a:xfrm>
            <a:off x="5913926" y="273901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7" name="footprint"/>
          <p:cNvSpPr/>
          <p:nvPr/>
        </p:nvSpPr>
        <p:spPr>
          <a:xfrm>
            <a:off x="5748771" y="28053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8" name="footprint"/>
          <p:cNvSpPr/>
          <p:nvPr/>
        </p:nvSpPr>
        <p:spPr>
          <a:xfrm>
            <a:off x="5554471" y="27684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9" name="footprint"/>
          <p:cNvSpPr/>
          <p:nvPr/>
        </p:nvSpPr>
        <p:spPr>
          <a:xfrm>
            <a:off x="5457321" y="2650607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" name="footprint"/>
          <p:cNvSpPr/>
          <p:nvPr/>
        </p:nvSpPr>
        <p:spPr>
          <a:xfrm>
            <a:off x="5369886" y="252536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footprint"/>
          <p:cNvSpPr/>
          <p:nvPr/>
        </p:nvSpPr>
        <p:spPr>
          <a:xfrm>
            <a:off x="5321311" y="240012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2" name="footprint"/>
          <p:cNvSpPr/>
          <p:nvPr/>
        </p:nvSpPr>
        <p:spPr>
          <a:xfrm>
            <a:off x="5379601" y="2311725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3" name="footprint"/>
          <p:cNvSpPr/>
          <p:nvPr/>
        </p:nvSpPr>
        <p:spPr>
          <a:xfrm>
            <a:off x="5437891" y="223068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4" name="footprint"/>
          <p:cNvSpPr/>
          <p:nvPr/>
        </p:nvSpPr>
        <p:spPr>
          <a:xfrm>
            <a:off x="5486466" y="214965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5" name="footprint"/>
          <p:cNvSpPr/>
          <p:nvPr/>
        </p:nvSpPr>
        <p:spPr>
          <a:xfrm>
            <a:off x="5535041" y="2075981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6" name="footprint"/>
          <p:cNvSpPr/>
          <p:nvPr/>
        </p:nvSpPr>
        <p:spPr>
          <a:xfrm>
            <a:off x="5603046" y="1972843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7" name="footprint"/>
          <p:cNvSpPr/>
          <p:nvPr/>
        </p:nvSpPr>
        <p:spPr>
          <a:xfrm>
            <a:off x="5680766" y="1862338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8" name="footprint"/>
          <p:cNvSpPr/>
          <p:nvPr/>
        </p:nvSpPr>
        <p:spPr>
          <a:xfrm>
            <a:off x="5768201" y="1729732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601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121018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121019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121020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121021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121022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121024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121025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121026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121027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121028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121029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121030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121031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121032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121033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121034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121035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121036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121037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121038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121039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121040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121041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121042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121043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121044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121045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121046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121047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121048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121049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121050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121051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121052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121053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121054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121055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121056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121100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121101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121102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121103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121104</a:t>
            </a:r>
          </a:p>
        </p:txBody>
      </p:sp>
      <p:sp>
        <p:nvSpPr>
          <p:cNvPr id="34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121105</a:t>
            </a:r>
          </a:p>
        </p:txBody>
      </p:sp>
      <p:sp>
        <p:nvSpPr>
          <p:cNvPr id="34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121106</a:t>
            </a:r>
          </a:p>
        </p:txBody>
      </p:sp>
      <p:sp>
        <p:nvSpPr>
          <p:cNvPr id="34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121107</a:t>
            </a:r>
          </a:p>
        </p:txBody>
      </p:sp>
      <p:sp>
        <p:nvSpPr>
          <p:cNvPr id="34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121108</a:t>
            </a:r>
          </a:p>
        </p:txBody>
      </p:sp>
      <p:sp>
        <p:nvSpPr>
          <p:cNvPr id="34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121109</a:t>
            </a:r>
          </a:p>
        </p:txBody>
      </p:sp>
      <p:sp>
        <p:nvSpPr>
          <p:cNvPr id="34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121110</a:t>
            </a:r>
          </a:p>
        </p:txBody>
      </p:sp>
      <p:sp>
        <p:nvSpPr>
          <p:cNvPr id="34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121111</a:t>
            </a:r>
          </a:p>
        </p:txBody>
      </p:sp>
      <p:sp>
        <p:nvSpPr>
          <p:cNvPr id="35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121112</a:t>
            </a:r>
          </a:p>
        </p:txBody>
      </p:sp>
      <p:sp>
        <p:nvSpPr>
          <p:cNvPr id="35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121113</a:t>
            </a:r>
          </a:p>
        </p:txBody>
      </p:sp>
      <p:sp>
        <p:nvSpPr>
          <p:cNvPr id="35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121114</a:t>
            </a:r>
          </a:p>
        </p:txBody>
      </p:sp>
      <p:sp>
        <p:nvSpPr>
          <p:cNvPr id="35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121115</a:t>
            </a:r>
          </a:p>
        </p:txBody>
      </p:sp>
      <p:sp>
        <p:nvSpPr>
          <p:cNvPr id="35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121116</a:t>
            </a:r>
          </a:p>
        </p:txBody>
      </p:sp>
      <p:sp>
        <p:nvSpPr>
          <p:cNvPr id="35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121117</a:t>
            </a:r>
          </a:p>
        </p:txBody>
      </p:sp>
      <p:sp>
        <p:nvSpPr>
          <p:cNvPr id="35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121118</a:t>
            </a:r>
          </a:p>
        </p:txBody>
      </p:sp>
      <p:sp>
        <p:nvSpPr>
          <p:cNvPr id="35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121119</a:t>
            </a:r>
          </a:p>
        </p:txBody>
      </p:sp>
      <p:sp>
        <p:nvSpPr>
          <p:cNvPr id="35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121120</a:t>
            </a:r>
          </a:p>
        </p:txBody>
      </p:sp>
      <p:sp>
        <p:nvSpPr>
          <p:cNvPr id="35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121121</a:t>
            </a:r>
          </a:p>
        </p:txBody>
      </p:sp>
      <p:sp>
        <p:nvSpPr>
          <p:cNvPr id="36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121122</a:t>
            </a:r>
          </a:p>
        </p:txBody>
      </p:sp>
      <p:sp>
        <p:nvSpPr>
          <p:cNvPr id="36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121123</a:t>
            </a:r>
          </a:p>
        </p:txBody>
      </p:sp>
      <p:sp>
        <p:nvSpPr>
          <p:cNvPr id="36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121124</a:t>
            </a:r>
          </a:p>
        </p:txBody>
      </p:sp>
      <p:sp>
        <p:nvSpPr>
          <p:cNvPr id="36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121125</a:t>
            </a:r>
          </a:p>
        </p:txBody>
      </p:sp>
      <p:sp>
        <p:nvSpPr>
          <p:cNvPr id="36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121126</a:t>
            </a:r>
          </a:p>
        </p:txBody>
      </p:sp>
      <p:sp>
        <p:nvSpPr>
          <p:cNvPr id="36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121127</a:t>
            </a:r>
          </a:p>
        </p:txBody>
      </p:sp>
      <p:sp>
        <p:nvSpPr>
          <p:cNvPr id="36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121128</a:t>
            </a:r>
          </a:p>
        </p:txBody>
      </p:sp>
      <p:sp>
        <p:nvSpPr>
          <p:cNvPr id="36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121129</a:t>
            </a:r>
          </a:p>
        </p:txBody>
      </p:sp>
      <p:sp>
        <p:nvSpPr>
          <p:cNvPr id="36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121130</a:t>
            </a:r>
          </a:p>
        </p:txBody>
      </p:sp>
      <p:sp>
        <p:nvSpPr>
          <p:cNvPr id="36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121131</a:t>
            </a:r>
          </a:p>
        </p:txBody>
      </p:sp>
      <p:sp>
        <p:nvSpPr>
          <p:cNvPr id="37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121132</a:t>
            </a:r>
          </a:p>
        </p:txBody>
      </p:sp>
      <p:sp>
        <p:nvSpPr>
          <p:cNvPr id="37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121133</a:t>
            </a:r>
          </a:p>
        </p:txBody>
      </p:sp>
      <p:sp>
        <p:nvSpPr>
          <p:cNvPr id="37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121134</a:t>
            </a:r>
          </a:p>
        </p:txBody>
      </p:sp>
      <p:sp>
        <p:nvSpPr>
          <p:cNvPr id="37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121135</a:t>
            </a:r>
          </a:p>
        </p:txBody>
      </p:sp>
      <p:sp>
        <p:nvSpPr>
          <p:cNvPr id="37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121136</a:t>
            </a:r>
          </a:p>
        </p:txBody>
      </p:sp>
      <p:sp>
        <p:nvSpPr>
          <p:cNvPr id="37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121137</a:t>
            </a:r>
          </a:p>
        </p:txBody>
      </p:sp>
      <p:sp>
        <p:nvSpPr>
          <p:cNvPr id="37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121138</a:t>
            </a:r>
          </a:p>
        </p:txBody>
      </p:sp>
      <p:sp>
        <p:nvSpPr>
          <p:cNvPr id="37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121139</a:t>
            </a:r>
          </a:p>
        </p:txBody>
      </p:sp>
      <p:sp>
        <p:nvSpPr>
          <p:cNvPr id="37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95 Dec 121140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0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121029.00 ENTER TRAIL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1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121037.00 TARGET ZIG DETECTED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2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121044.00 FINEX CALLED, ENTER TRANSITION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3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121120.00 System ECHO over-heating.  Recycling secondary pumps.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4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121137.00 System ECHO Stable.  Return to Transit Speed.</a:t>
            </a:r>
            <a:r>
              <a:rPr lang="mr-IN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seq>
                                <p:cTn id="1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0 0.3905 L 0.1710 0.3905" pathEditMode="relative" rAng="0" ptsTypes="AAAAAAAA">
                                      <p:cBhvr>
                                        <p:cTn id="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0 0.3905 L 0.1734 0.3765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34 0.3765 L 0.1758 0.3626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8 0.3626 L 0.1782 0.3497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82 0.3497 L 0.1806 0.3368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06 0.3368 L 0.1854 0.3099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54 0.3099 L 0.1878 0.2960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78 0.2960 L 0.1902 0.2820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02 0.2820 L 0.1926 0.2691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6 0.2691 L 0.1950 0.2552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50 0.2552 L 0.1981 0.2423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81 0.2423 L 0.2005 0.2283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05 0.2283 L 0.2021 0.2154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21 0.2154 L 0.1997 0.2025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97 0.2025 L 0.1918 0.1939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18 0.1939 L 0.1806 0.1896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06 0.1896 L 0.1687 0.1864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87 0.1864 L 0.1559 0.1832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59 0.1832 L 0.1440 0.1778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40 0.1778 L 0.1360 0.1692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60 0.1692 L 0.1336 0.1585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36 0.1585 L 0.1384 0.1477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84 0.1477 L 0.1471 0.1413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71 0.1413 L 0.1575 0.1381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75 0.1381 L 0.1671 0.1327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71 0.1327 L 0.1710 0.1241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0 0.1241 L 0.1702 0.1123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02 0.1123 L 0.1631 0.1026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31 0.1026 L 0.1503 0.1026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3 0.1026 L 0.1408 0.1112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08 0.1112 L 0.1376 0.1252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76 0.1252 L 0.1455 0.1349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55 0.1349 L 0.1591 0.1370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1 0.1370 L 0.1766 0.1381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6 0.1381 L 0.1846 0.1477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46 0.1477 L 0.1758 0.1563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8 0.1563 L 0.1599 0.1542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9 0.1542 L 0.1535 0.1402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35 0.1402 L 0.1734 0.2842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34 0.2842 L 0.1766 0.2917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6 0.2917 L 0.1838 0.2938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38 0.2938 L 0.1910 0.2863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10 0.2863 L 0.1926 0.2756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6 0.2756 L 0.2005 0.2691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05 0.2691 L 0.2069 0.2734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69 0.2734 L 0.2101 0.2799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01 0.2799 L 0.2133 0.2874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33 0.2874 L 0.2213 0.2906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13 0.2906 L 0.2284 0.2874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84 0.2874 L 0.2340 0.2809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40 0.2809 L 0.2412 0.2788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12 0.2788 L 0.2475 0.2852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75 0.2852 L 0.2412 0.2938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12 0.2938 L 0.2340 0.2906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40 0.2906 L 0.2292 0.2852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92 0.2852 L 0.2268 0.2766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68 0.2766 L 0.2284 0.2659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84 0.2659 L 0.2388 0.2584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88 0.2584 L 0.2523 0.2605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23 0.2605 L 0.2571 0.2691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71 0.2691 L 0.2571 0.2777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71 0.2777 L 0.2563 0.2863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3 0.2863 L 0.2531 0.2971" pathEditMode="relative" rAng="0" ptsTypes="AAAAAAAA">
                                      <p:cBhvr>
                                        <p:cTn id="6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31 0.2971 L 0.2420 0.3046" pathEditMode="relative" rAng="0" ptsTypes="AAAAAAAA">
                                      <p:cBhvr>
                                        <p:cTn id="7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20 0.3046 L 0.2276 0.3003" pathEditMode="relative" rAng="0" ptsTypes="AAAAAAAA">
                                      <p:cBhvr>
                                        <p:cTn id="7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76 0.3003 L 0.2213 0.2863" pathEditMode="relative" rAng="0" ptsTypes="AAAAAAAA">
                                      <p:cBhvr>
                                        <p:cTn id="7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13 0.2863 L 0.2149 0.2702" pathEditMode="relative" rAng="0" ptsTypes="AAAAAAAA">
                                      <p:cBhvr>
                                        <p:cTn id="7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49 0.2702 L 0.2117 0.2541" pathEditMode="relative" rAng="0" ptsTypes="AAAAAAAA">
                                      <p:cBhvr>
                                        <p:cTn id="7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17 0.2541 L 0.2157 0.2433" pathEditMode="relative" rAng="0" ptsTypes="AAAAAAAA">
                                      <p:cBhvr>
                                        <p:cTn id="7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57 0.2433 L 0.2197 0.2326" pathEditMode="relative" rAng="0" ptsTypes="AAAAAAAA">
                                      <p:cBhvr>
                                        <p:cTn id="76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97 0.2326 L 0.2228 0.2240" pathEditMode="relative" rAng="0" ptsTypes="AAAAAAAA">
                                      <p:cBhvr>
                                        <p:cTn id="77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28 0.2240 L 0.2268 0.2133" pathEditMode="relative" rAng="0" ptsTypes="AAAAAAAA">
                                      <p:cBhvr>
                                        <p:cTn id="78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68 0.2133 L 0.2316 0.2015" pathEditMode="relative" rAng="0" ptsTypes="AAAAAAAA">
                                      <p:cBhvr>
                                        <p:cTn id="79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16 0.2015 L 0.2364 0.1875" pathEditMode="relative" rAng="0" ptsTypes="AAAAAAAA">
                                      <p:cBhvr>
                                        <p:cTn id="80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64 0.1875 L 0.2428 0.1714" pathEditMode="relative" rAng="0" ptsTypes="AAAAAAAA">
                                      <p:cBhvr>
                                        <p:cTn id="81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28 0.1714 L 0.2491 0.1542" pathEditMode="relative" rAng="0" ptsTypes="AAAAAAAA">
                                      <p:cBhvr>
                                        <p:cTn id="82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91 0.1542 L 0.2563 0.1359" pathEditMode="relative" rAng="0" ptsTypes="AAAAAAAA">
                                      <p:cBhvr>
                                        <p:cTn id="83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3 0.1359 L 0.2627 0.1177" pathEditMode="relative" rAng="0" ptsTypes="AAAAAAAA">
                                      <p:cBhvr>
                                        <p:cTn id="84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27 0.1177 L 0.2691 0.1016" pathEditMode="relative" rAng="0" ptsTypes="AAAAAAAA">
                                      <p:cBhvr>
                                        <p:cTn id="85" dur="2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4 0.1617 L 0.2754 0.1617" pathEditMode="relative" rAng="0" ptsTypes="AAAAAAAA">
                                      <p:cBhvr>
                                        <p:cTn id="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54 0.1617 L 0.2515 0.1574" pathEditMode="relative" rAng="0" ptsTypes="AAAAAAAA">
                                      <p:cBhvr>
                                        <p:cTn id="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15 0.1574 L 0.2276 0.1531" pathEditMode="relative" rAng="0" ptsTypes="AAAAAAAA">
                                      <p:cBhvr>
                                        <p:cTn id="1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76 0.1531 L 0.2029 0.1488" pathEditMode="relative" rAng="0" ptsTypes="AAAAAAAA">
                                      <p:cBhvr>
                                        <p:cTn id="1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29 0.1488 L 0.1790 0.1456" pathEditMode="relative" rAng="0" ptsTypes="AAAAAAAA">
                                      <p:cBhvr>
                                        <p:cTn id="1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90 0.1456 L 0.1551 0.1413" pathEditMode="relative" rAng="0" ptsTypes="AAAAAAAA">
                                      <p:cBhvr>
                                        <p:cTn id="1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51 0.1413 L 0.1312 0.1359" pathEditMode="relative" rAng="0" ptsTypes="AAAAAAAA">
                                      <p:cBhvr>
                                        <p:cTn id="1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12 0.1359 L 0.1065 0.1327" pathEditMode="relative" rAng="0" ptsTypes="AAAAAAAA">
                                      <p:cBhvr>
                                        <p:cTn id="1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65 0.1327 L 0.0826 0.1284" pathEditMode="relative" rAng="0" ptsTypes="AAAAAAAA">
                                      <p:cBhvr>
                                        <p:cTn id="1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826 0.1284 L 0.0587 0.1241" pathEditMode="relative" rAng="0" ptsTypes="AAAAAAAA">
                                      <p:cBhvr>
                                        <p:cTn id="1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87 0.1241 L 0.0348 0.1198" pathEditMode="relative" rAng="0" ptsTypes="AAAAAAAA">
                                      <p:cBhvr>
                                        <p:cTn id="1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48 0.1198 L 0.0109 0.1155" pathEditMode="relative" rAng="0" ptsTypes="AAAAAAAA">
                                      <p:cBhvr>
                                        <p:cTn id="1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9 0.1155 L -0.0114 0.1091" pathEditMode="relative" rAng="0" ptsTypes="AAAAAAAA">
                                      <p:cBhvr>
                                        <p:cTn id="2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14 0.1091 L -0.0162 0.0908" pathEditMode="relative" rAng="0" ptsTypes="AAAAAAAA">
                                      <p:cBhvr>
                                        <p:cTn id="2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62 0.0908 L -0.0027 0.0801" pathEditMode="relative" rAng="0" ptsTypes="AAAAAAAA">
                                      <p:cBhvr>
                                        <p:cTn id="2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7 0.0801 L 0.0149 0.0693" pathEditMode="relative" rAng="0" ptsTypes="AAAAAAAA">
                                      <p:cBhvr>
                                        <p:cTn id="2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9 0.0693 L 0.0340 0.0586" pathEditMode="relative" rAng="0" ptsTypes="AAAAAAAA">
                                      <p:cBhvr>
                                        <p:cTn id="2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340 0.0586 L 0.0539 0.0478" pathEditMode="relative" rAng="0" ptsTypes="AAAAAAAA">
                                      <p:cBhvr>
                                        <p:cTn id="2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539 0.0478 L 0.0762 0.0446" pathEditMode="relative" rAng="0" ptsTypes="AAAAAAAA">
                                      <p:cBhvr>
                                        <p:cTn id="2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762 0.0446 L 0.0937 0.0564" pathEditMode="relative" rAng="0" ptsTypes="AAAAAAAA">
                                      <p:cBhvr>
                                        <p:cTn id="2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937 0.0564 L 0.1033 0.0726" pathEditMode="relative" rAng="0" ptsTypes="AAAAAAAA">
                                      <p:cBhvr>
                                        <p:cTn id="2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033 0.0726 L 0.1113 0.0865" pathEditMode="relative" rAng="0" ptsTypes="AAAAAAAA">
                                      <p:cBhvr>
                                        <p:cTn id="2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13 0.0865 L 0.1185 0.0983" pathEditMode="relative" rAng="0" ptsTypes="AAAAAAAA">
                                      <p:cBhvr>
                                        <p:cTn id="3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185 0.0983 L 0.1272 0.1059" pathEditMode="relative" rAng="0" ptsTypes="AAAAAAAA">
                                      <p:cBhvr>
                                        <p:cTn id="3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272 0.1059 L 0.1384 0.1112" pathEditMode="relative" rAng="0" ptsTypes="AAAAAAAA">
                                      <p:cBhvr>
                                        <p:cTn id="3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384 0.1112 L 0.1479 0.1187" pathEditMode="relative" rAng="0" ptsTypes="AAAAAAAA">
                                      <p:cBhvr>
                                        <p:cTn id="3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79 0.1187 L 0.1583 0.1241" pathEditMode="relative" rAng="0" ptsTypes="AAAAAAAA">
                                      <p:cBhvr>
                                        <p:cTn id="3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83 0.1241 L 0.1687 0.1220" pathEditMode="relative" rAng="0" ptsTypes="AAAAAAAA">
                                      <p:cBhvr>
                                        <p:cTn id="3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87 0.1220 L 0.1726 0.1134" pathEditMode="relative" rAng="0" ptsTypes="AAAAAAAA">
                                      <p:cBhvr>
                                        <p:cTn id="3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26 0.1134 L 0.1679 0.1059" pathEditMode="relative" rAng="0" ptsTypes="AAAAAAAA">
                                      <p:cBhvr>
                                        <p:cTn id="3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79 0.1059 L 0.1591 0.1037" pathEditMode="relative" rAng="0" ptsTypes="AAAAAAAA">
                                      <p:cBhvr>
                                        <p:cTn id="3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1 0.1037 L 0.1503 0.1069" pathEditMode="relative" rAng="0" ptsTypes="AAAAAAAA">
                                      <p:cBhvr>
                                        <p:cTn id="3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03 0.1069 L 0.1424 0.1123" pathEditMode="relative" rAng="0" ptsTypes="AAAAAAAA">
                                      <p:cBhvr>
                                        <p:cTn id="4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24 0.1123 L 0.1416 0.1230" pathEditMode="relative" rAng="0" ptsTypes="AAAAAAAA">
                                      <p:cBhvr>
                                        <p:cTn id="4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16 0.1230 L 0.1487 0.1295" pathEditMode="relative" rAng="0" ptsTypes="AAAAAAAA">
                                      <p:cBhvr>
                                        <p:cTn id="4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487 0.1295 L 0.1591 0.1327" pathEditMode="relative" rAng="0" ptsTypes="AAAAAAAA">
                                      <p:cBhvr>
                                        <p:cTn id="4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1 0.1327 L 0.1695 0.1349" pathEditMode="relative" rAng="0" ptsTypes="AAAAAAAA">
                                      <p:cBhvr>
                                        <p:cTn id="4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95 0.1349 L 0.1766 0.1424" pathEditMode="relative" rAng="0" ptsTypes="AAAAAAAA">
                                      <p:cBhvr>
                                        <p:cTn id="4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66 0.1424 L 0.1718 0.1531" pathEditMode="relative" rAng="0" ptsTypes="AAAAAAAA">
                                      <p:cBhvr>
                                        <p:cTn id="4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18 0.1531 L 0.1591 0.1542" pathEditMode="relative" rAng="0" ptsTypes="AAAAAAAA">
                                      <p:cBhvr>
                                        <p:cTn id="4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91 0.1542 L 0.1527 0.1435" pathEditMode="relative" rAng="0" ptsTypes="AAAAAAAA">
                                      <p:cBhvr>
                                        <p:cTn id="4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527 0.1435 L 0.1615 0.1295" pathEditMode="relative" rAng="0" ptsTypes="AAAAAAAA">
                                      <p:cBhvr>
                                        <p:cTn id="4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615 0.1295 L 0.1758 0.1316" pathEditMode="relative" rAng="0" ptsTypes="AAAAAAAA">
                                      <p:cBhvr>
                                        <p:cTn id="5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58 0.1316 L 0.1798 0.1413" pathEditMode="relative" rAng="0" ptsTypes="AAAAAAAA">
                                      <p:cBhvr>
                                        <p:cTn id="5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798 0.1413 L 0.1838 0.1510" pathEditMode="relative" rAng="0" ptsTypes="AAAAAAAA">
                                      <p:cBhvr>
                                        <p:cTn id="5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838 0.1510 L 0.1926 0.1531" pathEditMode="relative" rAng="0" ptsTypes="AAAAAAAA">
                                      <p:cBhvr>
                                        <p:cTn id="5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1926 0.1531 L 0.2005 0.1435" pathEditMode="relative" rAng="0" ptsTypes="AAAAAAAA">
                                      <p:cBhvr>
                                        <p:cTn id="5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05 0.1435 L 0.2021 0.1316" pathEditMode="relative" rAng="0" ptsTypes="AAAAAAAA">
                                      <p:cBhvr>
                                        <p:cTn id="5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021 0.1316 L 0.2117 0.1241" pathEditMode="relative" rAng="0" ptsTypes="AAAAAAAA">
                                      <p:cBhvr>
                                        <p:cTn id="5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17 0.1241 L 0.2189 0.1284" pathEditMode="relative" rAng="0" ptsTypes="AAAAAAAA">
                                      <p:cBhvr>
                                        <p:cTn id="5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189 0.1284 L 0.2228 0.1370" pathEditMode="relative" rAng="0" ptsTypes="AAAAAAAA">
                                      <p:cBhvr>
                                        <p:cTn id="5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28 0.1370 L 0.2268 0.1456" pathEditMode="relative" rAng="0" ptsTypes="AAAAAAAA">
                                      <p:cBhvr>
                                        <p:cTn id="5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68 0.1456 L 0.2364 0.1488" pathEditMode="relative" rAng="0" ptsTypes="AAAAAAAA">
                                      <p:cBhvr>
                                        <p:cTn id="6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64 0.1488 L 0.2436 0.1445" pathEditMode="relative" rAng="0" ptsTypes="AAAAAAAA">
                                      <p:cBhvr>
                                        <p:cTn id="6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36 0.1445 L 0.2507 0.1381" pathEditMode="relative" rAng="0" ptsTypes="AAAAAAAA">
                                      <p:cBhvr>
                                        <p:cTn id="6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07 0.1381 L 0.2595 0.1349" pathEditMode="relative" rAng="0" ptsTypes="AAAAAAAA">
                                      <p:cBhvr>
                                        <p:cTn id="6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95 0.1349 L 0.2667 0.1424" pathEditMode="relative" rAng="0" ptsTypes="AAAAAAAA">
                                      <p:cBhvr>
                                        <p:cTn id="6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667 0.1424 L 0.2595 0.1531" pathEditMode="relative" rAng="0" ptsTypes="AAAAAAAA">
                                      <p:cBhvr>
                                        <p:cTn id="6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95 0.1531 L 0.2507 0.1488" pathEditMode="relative" rAng="0" ptsTypes="AAAAAAAA">
                                      <p:cBhvr>
                                        <p:cTn id="6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07 0.1488 L 0.2452 0.1424" pathEditMode="relative" rAng="0" ptsTypes="AAAAAAAA">
                                      <p:cBhvr>
                                        <p:cTn id="6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52 0.1424 L 0.2420 0.1327" pathEditMode="relative" rAng="0" ptsTypes="AAAAAAAA">
                                      <p:cBhvr>
                                        <p:cTn id="6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20 0.1327 L 0.2444 0.1209" pathEditMode="relative" rAng="0" ptsTypes="AAAAAAAA">
                                      <p:cBhvr>
                                        <p:cTn id="6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44 0.1209 L 0.2563 0.1112" pathEditMode="relative" rAng="0" ptsTypes="AAAAAAAA">
                                      <p:cBhvr>
                                        <p:cTn id="7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63 0.1112 L 0.2715 0.1134" pathEditMode="relative" rAng="0" ptsTypes="AAAAAAAA">
                                      <p:cBhvr>
                                        <p:cTn id="7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15 0.1134 L 0.2770 0.1241" pathEditMode="relative" rAng="0" ptsTypes="AAAAAAAA">
                                      <p:cBhvr>
                                        <p:cTn id="7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70 0.1241 L 0.2770 0.1338" pathEditMode="relative" rAng="0" ptsTypes="AAAAAAAA">
                                      <p:cBhvr>
                                        <p:cTn id="7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70 0.1338 L 0.2770 0.1435" pathEditMode="relative" rAng="0" ptsTypes="AAAAAAAA">
                                      <p:cBhvr>
                                        <p:cTn id="7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70 0.1435 L 0.2730 0.1563" pathEditMode="relative" rAng="0" ptsTypes="AAAAAAAA">
                                      <p:cBhvr>
                                        <p:cTn id="7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730 0.1563 L 0.2595 0.1660" pathEditMode="relative" rAng="0" ptsTypes="AAAAAAAA">
                                      <p:cBhvr>
                                        <p:cTn id="7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95 0.1660 L 0.2436 0.1606" pathEditMode="relative" rAng="0" ptsTypes="AAAAAAAA">
                                      <p:cBhvr>
                                        <p:cTn id="7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36 0.1606 L 0.2356 0.1435" pathEditMode="relative" rAng="0" ptsTypes="AAAAAAAA">
                                      <p:cBhvr>
                                        <p:cTn id="78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56 0.1435 L 0.2284 0.1252" pathEditMode="relative" rAng="0" ptsTypes="AAAAAAAA">
                                      <p:cBhvr>
                                        <p:cTn id="79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84 0.1252 L 0.2244 0.1069" pathEditMode="relative" rAng="0" ptsTypes="AAAAAAAA">
                                      <p:cBhvr>
                                        <p:cTn id="80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44 0.1069 L 0.2292 0.0940" pathEditMode="relative" rAng="0" ptsTypes="AAAAAAAA">
                                      <p:cBhvr>
                                        <p:cTn id="81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292 0.0940 L 0.2340 0.0822" pathEditMode="relative" rAng="0" ptsTypes="AAAAAAAA">
                                      <p:cBhvr>
                                        <p:cTn id="82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40 0.0822 L 0.2380 0.0704" pathEditMode="relative" rAng="0" ptsTypes="AAAAAAAA">
                                      <p:cBhvr>
                                        <p:cTn id="83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380 0.0704 L 0.2420 0.0597" pathEditMode="relative" rAng="0" ptsTypes="AAAAAAAA">
                                      <p:cBhvr>
                                        <p:cTn id="84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20 0.0597 L 0.2475 0.0446" pathEditMode="relative" rAng="0" ptsTypes="AAAAAAAA">
                                      <p:cBhvr>
                                        <p:cTn id="85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475 0.0446 L 0.2539 0.0285" pathEditMode="relative" rAng="0" ptsTypes="AAAAAAAA">
                                      <p:cBhvr>
                                        <p:cTn id="86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2539 0.0285 L 0.2611 0.0092" pathEditMode="relative" rAng="0" ptsTypes="AAAAAAAA">
                                      <p:cBhvr>
                                        <p:cTn id="87" dur="2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Mangal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90</cp:revision>
  <dcterms:created xsi:type="dcterms:W3CDTF">2018-06-16T08:53:52Z</dcterms:created>
  <dcterms:modified xsi:type="dcterms:W3CDTF">2018-09-27T11:36:41Z</dcterms:modified>
</cp:coreProperties>
</file>