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121324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121334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121339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121344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121349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121354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121359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121404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121409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121414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121419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121424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121429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121434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121439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121444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121449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121454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121459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121504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121509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121514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121519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121524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121529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121534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121539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121544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121549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121554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121559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121604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121609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121614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121619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121624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121629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121634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121639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 0.3201 L 0.1471 0.3201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3201 L 0.1490 0.3133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0 0.3133 L 0.1573 0.321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3218 L 0.1623 0.318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3184 L 0.1687 0.3108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3108 L 0.1731 0.304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3048 L 0.1788 0.296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8 0.2964 L 0.1833 0.291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913 L 0.1896 0.2828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2828 L 0.1940 0.2769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0 0.2769 L 0.1997 0.269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692 L 0.2042 0.26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2633 L 0.2105 0.254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2548 L 0.2150 0.249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0 0.2497 L 0.2207 0.241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7 0.2412 L 0.2251 0.235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2353 L 0.2315 0.227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5 0.2277 L 0.2353 0.221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2217 L 0.2416 0.213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6 0.2133 L 0.2460 0.208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2082 L 0.2524 0.19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4 0.1997 L 0.2562 0.193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937 L 0.2625 0.1861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5 0.1861 L 0.2670 0.180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802 L 0.2733 0.171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3 0.1717 L 0.2771 0.1666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1666 L 0.2835 0.1581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35 0.1581 L 0.2879 0.1522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1522 L 0.2942 0.144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2 0.1446 L 0.2980 0.138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1386 L 0.3044 0.130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44 0.1301 L 0.3088 0.125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1250 L 0.3152 0.116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2 0.1166 L 0.3190 0.110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1106 L 0.3253 0.1030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3 0.1030 L 0.3298 0.097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8 0.0971 L 0.3361 0.088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0.0886 L 0.3399 0.08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0835 L 0.3462 0.075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62 0.0750 L 0.3507 0.069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0 0.1759 L 0.1630 0.1759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0.1759 L 0.1649 0.178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0.1785 L 0.1680 0.181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0 0.1819 L 0.1699 0.183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9 0.1836 L 0.1731 0.18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1870 L 0.1750 0.184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0 0.1844 L 0.1801 0.170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1 0.1700 L 0.1839 0.160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9 0.1607 L 0.1896 0.147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1471 L 0.1928 0.137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1378 L 0.1985 0.123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5 0.1234 L 0.2017 0.1140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7 0.1140 L 0.2074 0.100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4 0.1005 L 0.2105 0.091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0911 L 0.2162 0.0767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2 0.0767 L 0.2200 0.067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0 0.0674 L 0.2251 0.053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0538 L 0.2289 0.044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0445 L 0.2340 0.049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496 L 0.2359 0.0513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9 0.0513 L 0.2391 0.05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1 0.0547 L 0.2410 0.057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0572 L 0.2422 0.0487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2 0.0487 L 0.2435 0.038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5 0.0385 L 0.2448 0.023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0233 L 0.2460 0.012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0122 L 0.2479 -0.00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9 -0.0030 L 0.2492 -0.013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2 -0.0132 L 0.2505 -0.028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-0.0285 L 0.2518 -0.039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8 -0.0395 L 0.2537 -0.054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7 -0.0548 L 0.2543 -0.064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3 -0.0649 L 0.2562 -0.080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-0.0802 L 0.2575 -0.091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5 -0.0912 L 0.2613 -0.098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-0.0989 L 0.2638 -0.096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38 -0.0963 L 0.2670 -0.092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-0.0929 L 0.2689 -0.091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9 -0.0912 L 0.2720 -0.087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-0.0878 L 0.2739 -0.08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4 0.1072 L 0.3424 0.1072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24 0.1072 L 0.3399 0.105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1055 L 0.3367 0.103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7 0.1030 L 0.3342 0.101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2 0.1013 L 0.3304 0.098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0.0988 L 0.3285 0.097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85 0.0971 L 0.3247 0.0945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7 0.0945 L 0.3228 0.093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8 0.0937 L 0.3190 0.091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911 L 0.3164 0.089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4 0.0894 L 0.3133 0.086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3 0.0869 L 0.3107 0.0852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7 0.0852 L 0.3076 0.082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826 L 0.3050 0.080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0 0.0809 L 0.3019 0.07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9 0.0784 L 0.2993 0.076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93 0.0767 L 0.2961 0.074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1 0.0742 L 0.2936 0.0725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6 0.0725 L 0.2898 0.0708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708 L 0.2879 0.0691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691 L 0.2841 0.0665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1 0.0665 L 0.2822 0.064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0648 L 0.2784 0.0623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4 0.0623 L 0.2797 0.058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7 0.0580 L 0.2854 0.044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54 0.0445 L 0.2898 0.035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351 L 0.2955 0.021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0216 L 0.3000 0.013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00 0.0131 L 0.3057 -0.000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7 -0.0005 L 0.3101 -0.009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1 -0.0098 L 0.3158 -0.0234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8 -0.0234 L 0.3202 -0.031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02 -0.0319 L 0.3260 -0.045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0 -0.0454 L 0.3304 -0.05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-0.0548 L 0.3361 -0.067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-0.0675 L 0.3405 -0.076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05 -0.0768 L 0.3348 -0.08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8 -0.0810 L 0.3323 -0.082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23 -0.0827 L 0.3291 -0.08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1 -0.0853 L 0.3266 -0.087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2 0.3379 L 0.1262 0.337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0.3379 L 0.1300 0.332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0.3320 L 0.1363 0.32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3 0.3235 L 0.1401 0.31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1 0.3184 L 0.1465 0.309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65 0.3099 L 0.1509 0.304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0.3040 L 0.1573 0.2955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2955 L 0.1611 0.2904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0.2904 L 0.1674 0.28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4 0.2819 L 0.1718 0.276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2769 L 0.1782 0.268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2684 L 0.1820 0.262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0.2624 L 0.1883 0.25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3 0.2540 L 0.1928 0.248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2489 L 0.1991 0.24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0.2404 L 0.2029 0.235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2353 L 0.2093 0.226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2268 L 0.2137 0.220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2209 L 0.2194 0.212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4 0.2124 L 0.2238 0.207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38 0.2073 L 0.2302 0.19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2 0.1988 L 0.2346 0.193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6 0.1937 L 0.2403 0.185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03 0.1853 L 0.2448 0.179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1793 L 0.2511 0.1708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1 0.1708 L 0.2556 0.165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56 0.1658 L 0.2613 0.157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0.1573 L 0.2657 0.152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7 0.1522 L 0.2720 0.143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0.1437 L 0.2759 0.1378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9 0.1378 L 0.2822 0.1293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1293 L 0.2866 0.124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6 0.1242 L 0.2930 0.1157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0 0.1157 L 0.2968 0.110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8 0.1106 L 0.3031 0.102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1 0.1021 L 0.3076 0.096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962 L 0.3139 0.08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9 0.0877 L 0.3177 0.082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77 0.0826 L 0.3241 0.07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1 0.0742 L 0.3285 0.069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 0.3201 L 0.1059 0.320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3201 L 0.1072 0.313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2 0.3133 L 0.1167 0.304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7 0.3048 L 0.1236 0.297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6 0.2972 L 0.1351 0.2845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0.2845 L 0.1433 0.274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33 0.2743 L 0.1515 0.2633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5 0.2633 L 0.1560 0.257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0.2574 L 0.1623 0.249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2497 L 0.1661 0.2438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1 0.2438 L 0.1725 0.2353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5 0.2353 L 0.1769 0.230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0.2302 L 0.1833 0.221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217 L 0.1871 0.215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2158 L 0.1934 0.208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4 0.2082 L 0.1978 0.202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8 0.2022 L 0.2042 0.193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1937 L 0.2080 0.188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0 0.1887 L 0.2143 0.180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3 0.1802 L 0.2188 0.174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8 0.1742 L 0.2251 0.1666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1666 L 0.2289 0.160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1607 L 0.2353 0.152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1522 L 0.2397 0.14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7 0.1471 L 0.2460 0.138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1386 L 0.2498 0.1327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27 L 0.2562 0.125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250 L 0.2606 0.119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6 0.1191 L 0.2670 0.11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106 L 0.2708 0.105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8 0.1055 L 0.2771 0.09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0971 L 0.2816 0.091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6 0.0911 L 0.2879 0.08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835 L 0.2917 0.077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7 0.0776 L 0.2980 0.069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0691 L 0.3025 0.064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0640 L 0.3088 0.055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0555 L 0.3126 0.0496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26 0.0496 L 0.3190 0.041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419 L 0.3234 0.0360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