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TIMER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EVENTS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AMERICAS CUP </a:t>
            </a:r>
          </a:p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2018. RACE 2A</a:t>
            </a:r>
            <a:endParaRPr b="1" dirty="0" lang="en-US" sz="28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2170257" y="4265421"/>
                </a:moveTo>
                <a:lnTo>
                  <a:pt x="2195208" y="4159458"/>
                </a:lnTo>
                <a:lnTo>
                  <a:pt x="2220159" y="4061646"/>
                </a:lnTo>
                <a:lnTo>
                  <a:pt x="2245110" y="3955683"/>
                </a:lnTo>
                <a:lnTo>
                  <a:pt x="2270061" y="3849720"/>
                </a:lnTo>
                <a:lnTo>
                  <a:pt x="2295012" y="3743757"/>
                </a:lnTo>
                <a:lnTo>
                  <a:pt x="2319963" y="3645945"/>
                </a:lnTo>
                <a:lnTo>
                  <a:pt x="2353231" y="3539982"/>
                </a:lnTo>
                <a:lnTo>
                  <a:pt x="2378182" y="3434019"/>
                </a:lnTo>
                <a:lnTo>
                  <a:pt x="2403133" y="3328056"/>
                </a:lnTo>
                <a:lnTo>
                  <a:pt x="2428084" y="3222093"/>
                </a:lnTo>
                <a:lnTo>
                  <a:pt x="2453035" y="3124281"/>
                </a:lnTo>
                <a:lnTo>
                  <a:pt x="2477986" y="3018318"/>
                </a:lnTo>
                <a:lnTo>
                  <a:pt x="2502937" y="2912355"/>
                </a:lnTo>
                <a:lnTo>
                  <a:pt x="2536205" y="2814543"/>
                </a:lnTo>
                <a:lnTo>
                  <a:pt x="2552839" y="2708580"/>
                </a:lnTo>
                <a:lnTo>
                  <a:pt x="2527888" y="2610768"/>
                </a:lnTo>
                <a:lnTo>
                  <a:pt x="2444718" y="2545560"/>
                </a:lnTo>
                <a:lnTo>
                  <a:pt x="2328280" y="2504805"/>
                </a:lnTo>
                <a:lnTo>
                  <a:pt x="2195208" y="2488503"/>
                </a:lnTo>
                <a:lnTo>
                  <a:pt x="2062136" y="2455899"/>
                </a:lnTo>
                <a:lnTo>
                  <a:pt x="1937381" y="2423295"/>
                </a:lnTo>
                <a:lnTo>
                  <a:pt x="1854211" y="2349936"/>
                </a:lnTo>
                <a:lnTo>
                  <a:pt x="1829260" y="2268426"/>
                </a:lnTo>
                <a:lnTo>
                  <a:pt x="1870845" y="2186916"/>
                </a:lnTo>
                <a:lnTo>
                  <a:pt x="1962332" y="2138010"/>
                </a:lnTo>
                <a:lnTo>
                  <a:pt x="2078770" y="2105406"/>
                </a:lnTo>
                <a:lnTo>
                  <a:pt x="2178574" y="2072802"/>
                </a:lnTo>
                <a:lnTo>
                  <a:pt x="2228476" y="1999443"/>
                </a:lnTo>
                <a:lnTo>
                  <a:pt x="2220159" y="1909782"/>
                </a:lnTo>
                <a:lnTo>
                  <a:pt x="2136989" y="1844574"/>
                </a:lnTo>
                <a:lnTo>
                  <a:pt x="2003917" y="1836423"/>
                </a:lnTo>
                <a:lnTo>
                  <a:pt x="1895796" y="1901631"/>
                </a:lnTo>
                <a:lnTo>
                  <a:pt x="1870845" y="2007594"/>
                </a:lnTo>
                <a:lnTo>
                  <a:pt x="1954015" y="2089104"/>
                </a:lnTo>
                <a:lnTo>
                  <a:pt x="2095404" y="2105406"/>
                </a:lnTo>
                <a:lnTo>
                  <a:pt x="2278378" y="2105406"/>
                </a:lnTo>
                <a:lnTo>
                  <a:pt x="2369865" y="2186916"/>
                </a:lnTo>
                <a:lnTo>
                  <a:pt x="2278378" y="2252124"/>
                </a:lnTo>
                <a:lnTo>
                  <a:pt x="2103721" y="2235822"/>
                </a:lnTo>
                <a:lnTo>
                  <a:pt x="2037185" y="2129859"/>
                </a:lnTo>
                <a:lnTo>
                  <a:pt x="2087087" y="1983141"/>
                </a:lnTo>
                <a:lnTo>
                  <a:pt x="2253427" y="1942386"/>
                </a:lnTo>
                <a:lnTo>
                  <a:pt x="2353231" y="2048349"/>
                </a:lnTo>
                <a:lnTo>
                  <a:pt x="2344914" y="2219520"/>
                </a:lnTo>
                <a:lnTo>
                  <a:pt x="2403133" y="2358087"/>
                </a:lnTo>
                <a:lnTo>
                  <a:pt x="2544522" y="2349936"/>
                </a:lnTo>
                <a:lnTo>
                  <a:pt x="2594424" y="2219520"/>
                </a:lnTo>
                <a:lnTo>
                  <a:pt x="2619375" y="2056500"/>
                </a:lnTo>
                <a:lnTo>
                  <a:pt x="2744130" y="2015745"/>
                </a:lnTo>
                <a:lnTo>
                  <a:pt x="2785715" y="2097255"/>
                </a:lnTo>
                <a:lnTo>
                  <a:pt x="2752447" y="2235822"/>
                </a:lnTo>
                <a:lnTo>
                  <a:pt x="2860568" y="2333634"/>
                </a:lnTo>
                <a:lnTo>
                  <a:pt x="3026908" y="2292879"/>
                </a:lnTo>
                <a:lnTo>
                  <a:pt x="3093444" y="2154312"/>
                </a:lnTo>
                <a:lnTo>
                  <a:pt x="3234833" y="2072802"/>
                </a:lnTo>
                <a:lnTo>
                  <a:pt x="3351271" y="2138010"/>
                </a:lnTo>
                <a:lnTo>
                  <a:pt x="3268101" y="2227671"/>
                </a:lnTo>
                <a:lnTo>
                  <a:pt x="3093444" y="2219520"/>
                </a:lnTo>
                <a:lnTo>
                  <a:pt x="2943738" y="2268426"/>
                </a:lnTo>
                <a:lnTo>
                  <a:pt x="2802349" y="2382540"/>
                </a:lnTo>
                <a:lnTo>
                  <a:pt x="2769081" y="2504805"/>
                </a:lnTo>
                <a:lnTo>
                  <a:pt x="2868885" y="2561862"/>
                </a:lnTo>
                <a:lnTo>
                  <a:pt x="2985323" y="2521107"/>
                </a:lnTo>
                <a:lnTo>
                  <a:pt x="3093444" y="2431446"/>
                </a:lnTo>
                <a:lnTo>
                  <a:pt x="3209882" y="2333634"/>
                </a:lnTo>
                <a:lnTo>
                  <a:pt x="3334637" y="2227671"/>
                </a:lnTo>
                <a:lnTo>
                  <a:pt x="3442758" y="2138010"/>
                </a:lnTo>
                <a:lnTo>
                  <a:pt x="3542562" y="2056500"/>
                </a:lnTo>
                <a:lnTo>
                  <a:pt x="3617415" y="1974990"/>
                </a:lnTo>
                <a:lnTo>
                  <a:pt x="3667317" y="1885329"/>
                </a:lnTo>
                <a:lnTo>
                  <a:pt x="3708902" y="1803819"/>
                </a:lnTo>
                <a:lnTo>
                  <a:pt x="3750487" y="1730460"/>
                </a:lnTo>
                <a:lnTo>
                  <a:pt x="3783755" y="1648950"/>
                </a:lnTo>
                <a:lnTo>
                  <a:pt x="3825340" y="1575591"/>
                </a:lnTo>
                <a:lnTo>
                  <a:pt x="3858608" y="1502232"/>
                </a:lnTo>
                <a:lnTo>
                  <a:pt x="3900193" y="1428873"/>
                </a:lnTo>
                <a:lnTo>
                  <a:pt x="3933461" y="1355514"/>
                </a:lnTo>
                <a:lnTo>
                  <a:pt x="3975046" y="1282155"/>
                </a:lnTo>
                <a:lnTo>
                  <a:pt x="4008314" y="1208796"/>
                </a:lnTo>
                <a:lnTo>
                  <a:pt x="4049899" y="1143588"/>
                </a:lnTo>
                <a:lnTo>
                  <a:pt x="4083167" y="1070229"/>
                </a:lnTo>
                <a:lnTo>
                  <a:pt x="4116435" y="996870"/>
                </a:lnTo>
                <a:lnTo>
                  <a:pt x="4158020" y="923511"/>
                </a:lnTo>
                <a:lnTo>
                  <a:pt x="4191288" y="858303"/>
                </a:lnTo>
                <a:lnTo>
                  <a:pt x="4232873" y="784944"/>
                </a:lnTo>
                <a:lnTo>
                  <a:pt x="4266141" y="703434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3841974" y="2358087"/>
                </a:moveTo>
                <a:lnTo>
                  <a:pt x="3584147" y="2325483"/>
                </a:lnTo>
                <a:lnTo>
                  <a:pt x="3334637" y="2292879"/>
                </a:lnTo>
                <a:lnTo>
                  <a:pt x="3076810" y="2260275"/>
                </a:lnTo>
                <a:lnTo>
                  <a:pt x="2818983" y="2227671"/>
                </a:lnTo>
                <a:lnTo>
                  <a:pt x="2561156" y="2195067"/>
                </a:lnTo>
                <a:lnTo>
                  <a:pt x="2311646" y="2170614"/>
                </a:lnTo>
                <a:lnTo>
                  <a:pt x="2053819" y="2129859"/>
                </a:lnTo>
                <a:lnTo>
                  <a:pt x="1795992" y="2097255"/>
                </a:lnTo>
                <a:lnTo>
                  <a:pt x="1538165" y="2064651"/>
                </a:lnTo>
                <a:lnTo>
                  <a:pt x="1280338" y="2032047"/>
                </a:lnTo>
                <a:lnTo>
                  <a:pt x="1030828" y="1999443"/>
                </a:lnTo>
                <a:lnTo>
                  <a:pt x="773001" y="1966839"/>
                </a:lnTo>
                <a:lnTo>
                  <a:pt x="515174" y="1934235"/>
                </a:lnTo>
                <a:lnTo>
                  <a:pt x="273981" y="1885329"/>
                </a:lnTo>
                <a:lnTo>
                  <a:pt x="224079" y="1746762"/>
                </a:lnTo>
                <a:lnTo>
                  <a:pt x="373785" y="1657101"/>
                </a:lnTo>
                <a:lnTo>
                  <a:pt x="565076" y="1583742"/>
                </a:lnTo>
                <a:lnTo>
                  <a:pt x="764684" y="1502232"/>
                </a:lnTo>
                <a:lnTo>
                  <a:pt x="972609" y="1412571"/>
                </a:lnTo>
                <a:lnTo>
                  <a:pt x="1213802" y="1388118"/>
                </a:lnTo>
                <a:lnTo>
                  <a:pt x="1396776" y="1477779"/>
                </a:lnTo>
                <a:lnTo>
                  <a:pt x="1496580" y="1608195"/>
                </a:lnTo>
                <a:lnTo>
                  <a:pt x="1588067" y="1714158"/>
                </a:lnTo>
                <a:lnTo>
                  <a:pt x="1654603" y="1803819"/>
                </a:lnTo>
                <a:lnTo>
                  <a:pt x="1762724" y="1860876"/>
                </a:lnTo>
                <a:lnTo>
                  <a:pt x="1870845" y="1909782"/>
                </a:lnTo>
                <a:lnTo>
                  <a:pt x="1978966" y="1958688"/>
                </a:lnTo>
                <a:lnTo>
                  <a:pt x="2087087" y="1999443"/>
                </a:lnTo>
                <a:lnTo>
                  <a:pt x="2195208" y="1983141"/>
                </a:lnTo>
                <a:lnTo>
                  <a:pt x="2236793" y="1917933"/>
                </a:lnTo>
                <a:lnTo>
                  <a:pt x="2186891" y="1860876"/>
                </a:lnTo>
                <a:lnTo>
                  <a:pt x="2095404" y="1844574"/>
                </a:lnTo>
                <a:lnTo>
                  <a:pt x="1995600" y="1869027"/>
                </a:lnTo>
                <a:lnTo>
                  <a:pt x="1912430" y="1917933"/>
                </a:lnTo>
                <a:lnTo>
                  <a:pt x="1912430" y="1991292"/>
                </a:lnTo>
                <a:lnTo>
                  <a:pt x="1987283" y="2048349"/>
                </a:lnTo>
                <a:lnTo>
                  <a:pt x="2095404" y="2064651"/>
                </a:lnTo>
                <a:lnTo>
                  <a:pt x="2203525" y="2080953"/>
                </a:lnTo>
                <a:lnTo>
                  <a:pt x="2278378" y="2146161"/>
                </a:lnTo>
                <a:lnTo>
                  <a:pt x="2236793" y="2227671"/>
                </a:lnTo>
                <a:lnTo>
                  <a:pt x="2095404" y="2235822"/>
                </a:lnTo>
                <a:lnTo>
                  <a:pt x="2020551" y="2146161"/>
                </a:lnTo>
                <a:lnTo>
                  <a:pt x="2120355" y="2040198"/>
                </a:lnTo>
                <a:lnTo>
                  <a:pt x="2270061" y="2056500"/>
                </a:lnTo>
                <a:lnTo>
                  <a:pt x="2311646" y="2138010"/>
                </a:lnTo>
                <a:lnTo>
                  <a:pt x="2353231" y="2211369"/>
                </a:lnTo>
                <a:lnTo>
                  <a:pt x="2444718" y="2227671"/>
                </a:lnTo>
                <a:lnTo>
                  <a:pt x="2527888" y="2154312"/>
                </a:lnTo>
                <a:lnTo>
                  <a:pt x="2552839" y="2064651"/>
                </a:lnTo>
                <a:lnTo>
                  <a:pt x="2652643" y="1999443"/>
                </a:lnTo>
                <a:lnTo>
                  <a:pt x="2735813" y="2040198"/>
                </a:lnTo>
                <a:lnTo>
                  <a:pt x="2769081" y="2097255"/>
                </a:lnTo>
                <a:lnTo>
                  <a:pt x="2818983" y="2170614"/>
                </a:lnTo>
                <a:lnTo>
                  <a:pt x="2910470" y="2195067"/>
                </a:lnTo>
                <a:lnTo>
                  <a:pt x="2993640" y="2162463"/>
                </a:lnTo>
                <a:lnTo>
                  <a:pt x="3068493" y="2105406"/>
                </a:lnTo>
                <a:lnTo>
                  <a:pt x="3159980" y="2089104"/>
                </a:lnTo>
                <a:lnTo>
                  <a:pt x="3234833" y="2146161"/>
                </a:lnTo>
                <a:lnTo>
                  <a:pt x="3159980" y="2227671"/>
                </a:lnTo>
                <a:lnTo>
                  <a:pt x="3068493" y="2195067"/>
                </a:lnTo>
                <a:lnTo>
                  <a:pt x="3010274" y="2146161"/>
                </a:lnTo>
                <a:lnTo>
                  <a:pt x="2977006" y="2072802"/>
                </a:lnTo>
                <a:lnTo>
                  <a:pt x="3001957" y="1974990"/>
                </a:lnTo>
                <a:lnTo>
                  <a:pt x="3126712" y="1901631"/>
                </a:lnTo>
                <a:lnTo>
                  <a:pt x="3293052" y="1926084"/>
                </a:lnTo>
                <a:lnTo>
                  <a:pt x="3351271" y="1999443"/>
                </a:lnTo>
                <a:lnTo>
                  <a:pt x="3351271" y="2080953"/>
                </a:lnTo>
                <a:lnTo>
                  <a:pt x="3342954" y="2154312"/>
                </a:lnTo>
                <a:lnTo>
                  <a:pt x="3309686" y="2252124"/>
                </a:lnTo>
                <a:lnTo>
                  <a:pt x="3159980" y="2325483"/>
                </a:lnTo>
                <a:lnTo>
                  <a:pt x="2993640" y="2284728"/>
                </a:lnTo>
                <a:lnTo>
                  <a:pt x="2910470" y="2154312"/>
                </a:lnTo>
                <a:lnTo>
                  <a:pt x="2835617" y="2007594"/>
                </a:lnTo>
                <a:lnTo>
                  <a:pt x="2785715" y="1869027"/>
                </a:lnTo>
                <a:lnTo>
                  <a:pt x="2843934" y="1763064"/>
                </a:lnTo>
                <a:lnTo>
                  <a:pt x="2893836" y="1673403"/>
                </a:lnTo>
                <a:lnTo>
                  <a:pt x="2935421" y="1591893"/>
                </a:lnTo>
                <a:lnTo>
                  <a:pt x="2977006" y="1502232"/>
                </a:lnTo>
                <a:lnTo>
                  <a:pt x="3035225" y="1388118"/>
                </a:lnTo>
                <a:lnTo>
                  <a:pt x="3101761" y="1265853"/>
                </a:lnTo>
                <a:lnTo>
                  <a:pt x="3176614" y="1119135"/>
                </a:lnTo>
                <a:lnTo>
                  <a:pt x="3259784" y="964266"/>
                </a:lnTo>
                <a:lnTo>
                  <a:pt x="3342954" y="801246"/>
                </a:lnTo>
                <a:lnTo>
                  <a:pt x="3426124" y="638226"/>
                </a:lnTo>
                <a:lnTo>
                  <a:pt x="3500977" y="491508"/>
                </a:lnTo>
              </a:path>
            </a:pathLst>
          </a:custGeom>
          <a:noFill/>
          <a:ln w="28575">
            <a:solidFill>
              <a:srgbClr val="E01C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COLL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NELS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121057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121058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121059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121101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121102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121103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121104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121106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121107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121108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121109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121111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121112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121113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121114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121116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121117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121118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121119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121120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121121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121122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121123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121124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121125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121126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121127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121128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121129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121130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121131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121132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121133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121134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121135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121136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121137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121138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121139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121140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121141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 0.4592 L 0.1994 0.4592" pathEditMode="relative" ptsTypes="AAAAAAAA" rAng="0">
                                      <p:cBhvr>
                                        <p:cTn dur="100" fill="hold" id="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4 0.4592 L 0.2014 0.4437" pathEditMode="relative" ptsTypes="AAAAAAAA" rAng="0">
                                      <p:cBhvr>
                                        <p:cTn dur="100" fill="hold" id="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4437 L 0.2035 0.4295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4295 L 0.2055 0.4140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55 0.4140 L 0.2075 0.3986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5 0.3986 L 0.2096 0.3831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6 0.3831 L 0.2116 0.3689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6 0.3689 L 0.2144 0.3534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3534 L 0.2164 0.3380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64 0.3380 L 0.2185 0.3225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3225 L 0.2205 0.3071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5 0.3071 L 0.2226 0.2928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6 0.2928 L 0.2246 0.2773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2773 L 0.2266 0.2619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6 0.2619 L 0.2294 0.2476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2476 L 0.2307 0.2322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7 0.2322 L 0.2287 0.2179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7 0.2179 L 0.2219 0.2084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2084 L 0.2123 0.2025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23 0.2025 L 0.2014 0.2001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2001 L 0.1905 0.1953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5 0.1953 L 0.1803 0.1906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3 0.1906 L 0.1734 0.1799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1799 L 0.1714 0.1680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4 0.1680 L 0.1748 0.1561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561 L 0.1823 0.1490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3 0.1490 L 0.1919 0.1442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1442 L 0.2000 0.1395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0 0.1395 L 0.2041 0.1288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1 0.1288 L 0.2035 0.1157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1157 L 0.1966 0.1062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1062 L 0.1857 0.1050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7 0.1050 L 0.1768 0.1145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1145 L 0.1748 0.1300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300 L 0.1816 0.1419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1419 L 0.1932 0.1442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442 L 0.2082 0.1442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442 L 0.2157 0.1561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561 L 0.2082 0.1656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656 L 0.1939 0.1632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1632 L 0.1884 0.1478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1478 L 0.1925 0.1264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1264 L 0.2062 0.1205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2 0.1205 L 0.2144 0.1359" pathEditMode="relative" ptsTypes="AAAAAAAA" rAng="0">
                                      <p:cBhvr>
                                        <p:cTn dur="100" fill="hold" id="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1359 L 0.2137 0.1609" pathEditMode="relative" ptsTypes="AAAAAAAA" rAng="0">
                                      <p:cBhvr>
                                        <p:cTn dur="100" fill="hold" id="5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1609 L 0.2185 0.1811" pathEditMode="relative" ptsTypes="AAAAAAAA" rAng="0">
                                      <p:cBhvr>
                                        <p:cTn dur="100" fill="hold" id="5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1811 L 0.2301 0.1799" pathEditMode="relative" ptsTypes="AAAAAAAA" rAng="0">
                                      <p:cBhvr>
                                        <p:cTn dur="100" fill="hold" id="5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1 0.1799 L 0.2342 0.1609" pathEditMode="relative" ptsTypes="AAAAAAAA" rAng="0">
                                      <p:cBhvr>
                                        <p:cTn dur="100" fill="hold" id="5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2 0.1609 L 0.2362 0.1371" pathEditMode="relative" ptsTypes="AAAAAAAA" rAng="0">
                                      <p:cBhvr>
                                        <p:cTn dur="100" fill="hold" id="5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2 0.1371 L 0.2464 0.1312" pathEditMode="relative" ptsTypes="AAAAAAAA" rAng="0">
                                      <p:cBhvr>
                                        <p:cTn dur="100" fill="hold" id="5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4 0.1312 L 0.2498 0.1430" pathEditMode="relative" ptsTypes="AAAAAAAA" rAng="0">
                                      <p:cBhvr>
                                        <p:cTn dur="100" fill="hold" id="5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430 L 0.2471 0.1632" pathEditMode="relative" ptsTypes="AAAAAAAA" rAng="0">
                                      <p:cBhvr>
                                        <p:cTn dur="100" fill="hold" id="5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1 0.1632 L 0.2560 0.1775" pathEditMode="relative" ptsTypes="AAAAAAAA" rAng="0">
                                      <p:cBhvr>
                                        <p:cTn dur="100" fill="hold" id="5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0 0.1775 L 0.2696 0.1716" pathEditMode="relative" ptsTypes="AAAAAAAA" rAng="0">
                                      <p:cBhvr>
                                        <p:cTn dur="100" fill="hold" id="6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96 0.1716 L 0.2751 0.1514" pathEditMode="relative" ptsTypes="AAAAAAAA" rAng="0">
                                      <p:cBhvr>
                                        <p:cTn dur="100" fill="hold" id="6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514 L 0.2867 0.1395" pathEditMode="relative" ptsTypes="AAAAAAAA" rAng="0">
                                      <p:cBhvr>
                                        <p:cTn dur="100" fill="hold" id="6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7 0.1395 L 0.2962 0.1490" pathEditMode="relative" ptsTypes="AAAAAAAA" rAng="0">
                                      <p:cBhvr>
                                        <p:cTn dur="100" fill="hold" id="6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490 L 0.2894 0.1621" pathEditMode="relative" ptsTypes="AAAAAAAA" rAng="0">
                                      <p:cBhvr>
                                        <p:cTn dur="100" fill="hold" id="6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4 0.1621 L 0.2751 0.1609" pathEditMode="relative" ptsTypes="AAAAAAAA" rAng="0">
                                      <p:cBhvr>
                                        <p:cTn dur="100" fill="hold" id="6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609 L 0.2628 0.1680" pathEditMode="relative" ptsTypes="AAAAAAAA" rAng="0">
                                      <p:cBhvr>
                                        <p:cTn dur="100" fill="hold" id="6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8 0.1680 L 0.2512 0.1846" pathEditMode="relative" ptsTypes="AAAAAAAA" rAng="0">
                                      <p:cBhvr>
                                        <p:cTn dur="100" fill="hold" id="6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2 0.1846 L 0.2485 0.2025" pathEditMode="relative" ptsTypes="AAAAAAAA" rAng="0">
                                      <p:cBhvr>
                                        <p:cTn dur="100" fill="hold" id="6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5 0.2025 L 0.2567 0.2108" pathEditMode="relative" ptsTypes="AAAAAAAA" rAng="0">
                                      <p:cBhvr>
                                        <p:cTn dur="100" fill="hold" id="6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7 0.2108 L 0.2662 0.2048" pathEditMode="relative" ptsTypes="AAAAAAAA" rAng="0">
                                      <p:cBhvr>
                                        <p:cTn dur="100" fill="hold" id="7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2 0.2048 L 0.2751 0.1918" pathEditMode="relative" ptsTypes="AAAAAAAA" rAng="0">
                                      <p:cBhvr>
                                        <p:cTn dur="100" fill="hold" id="7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918 L 0.2846 0.1775" pathEditMode="relative" ptsTypes="AAAAAAAA" rAng="0">
                                      <p:cBhvr>
                                        <p:cTn dur="100" fill="hold" id="7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46 0.1775 L 0.2949 0.1621" pathEditMode="relative" ptsTypes="AAAAAAAA" rAng="0">
                                      <p:cBhvr>
                                        <p:cTn dur="100" fill="hold" id="7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9 0.1621 L 0.3037 0.1490" pathEditMode="relative" ptsTypes="AAAAAAAA" rAng="0">
                                      <p:cBhvr>
                                        <p:cTn dur="100" fill="hold" id="7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7 0.1490 L 0.3119 0.1371" pathEditMode="relative" ptsTypes="AAAAAAAA" rAng="0">
                                      <p:cBhvr>
                                        <p:cTn dur="100" fill="hold" id="7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19 0.1371 L 0.3181 0.1252" pathEditMode="relative" ptsTypes="AAAAAAAA" rAng="0">
                                      <p:cBhvr>
                                        <p:cTn dur="100" fill="hold" id="7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81 0.1252 L 0.3222 0.1121" pathEditMode="relative" ptsTypes="AAAAAAAA" rAng="0">
                                      <p:cBhvr>
                                        <p:cTn dur="100" fill="hold" id="7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22 0.1121 L 0.3256 0.1003" pathEditMode="relative" ptsTypes="AAAAAAAA" rAng="0">
                                      <p:cBhvr>
                                        <p:cTn dur="100" fill="hold" id="7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6 0.1003 L 0.3290 0.0896" pathEditMode="relative" ptsTypes="AAAAAAAA" rAng="0">
                                      <p:cBhvr>
                                        <p:cTn dur="100" fill="hold" id="7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0 0.0896 L 0.3317 0.0777" pathEditMode="relative" ptsTypes="AAAAAAAA" rAng="0">
                                      <p:cBhvr>
                                        <p:cTn dur="100" fill="hold" id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17 0.0777 L 0.3351 0.0670" pathEditMode="relative" ptsTypes="AAAAAAAA" rAng="0">
                                      <p:cBhvr>
                                        <p:cTn dur="100" fill="hold" id="8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51 0.0670 L 0.3378 0.0563" pathEditMode="relative" ptsTypes="AAAAAAAA" rAng="0">
                                      <p:cBhvr>
                                        <p:cTn dur="100" fill="hold" id="8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78 0.0563 L 0.3413 0.0456" pathEditMode="relative" ptsTypes="AAAAAAAA" rAng="0">
                                      <p:cBhvr>
                                        <p:cTn dur="100" fill="hold" id="8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13 0.0456 L 0.3440 0.0349" pathEditMode="relative" ptsTypes="AAAAAAAA" rAng="0">
                                      <p:cBhvr>
                                        <p:cTn dur="100" fill="hold" id="8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40 0.0349 L 0.3474 0.0242" pathEditMode="relative" ptsTypes="AAAAAAAA" rAng="0">
                                      <p:cBhvr>
                                        <p:cTn dur="100" fill="hold" id="8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74 0.0242 L 0.3501 0.0135" pathEditMode="relative" ptsTypes="AAAAAAAA" rAng="0">
                                      <p:cBhvr>
                                        <p:cTn dur="100" fill="hold" id="8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01 0.0135 L 0.3535 0.0040" pathEditMode="relative" ptsTypes="AAAAAAAA" rAng="0">
                                      <p:cBhvr>
                                        <p:cTn dur="100" fill="hold" id="8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35 0.0040 L 0.3563 -0.0067" pathEditMode="relative" ptsTypes="AAAAAAAA" rAng="0">
                                      <p:cBhvr>
                                        <p:cTn dur="100" fill="hold" id="8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63 -0.0067 L 0.3590 -0.0174" pathEditMode="relative" ptsTypes="AAAAAAAA" rAng="0">
                                      <p:cBhvr>
                                        <p:cTn dur="100" fill="hold" id="8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90 -0.0174 L 0.3624 -0.0281" pathEditMode="relative" ptsTypes="AAAAAAAA" rAng="0">
                                      <p:cBhvr>
                                        <p:cTn dur="100" fill="hold" id="9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24 -0.0281 L 0.3651 -0.0376" pathEditMode="relative" ptsTypes="AAAAAAAA" rAng="0">
                                      <p:cBhvr>
                                        <p:cTn dur="100" fill="hold" id="9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51 -0.0376 L 0.3685 -0.0483" pathEditMode="relative" ptsTypes="AAAAAAAA" rAng="0">
                                      <p:cBhvr>
                                        <p:cTn dur="100" fill="hold" id="9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85 -0.0483 L 0.3713 -0.0602" pathEditMode="relative" ptsTypes="AAAAAAAA" rAng="0">
                                      <p:cBhvr>
                                        <p:cTn dur="100" fill="hold" id="9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5 0.1811 L 0.3365 0.1811" pathEditMode="relative" ptsTypes="AAAAAAAA" rAng="0">
                                      <p:cBhvr>
                                        <p:cTn dur="1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5 0.1811 L 0.3153 0.1763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3 0.1763 L 0.2949 0.1716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9 0.1716 L 0.2737 0.1668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7 0.1668 L 0.2526 0.1621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621 L 0.2314 0.1573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4 0.1573 L 0.2110 0.1537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537 L 0.1898 0.1478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8 0.1478 L 0.1687 0.1430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430 L 0.1475 0.1383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5 0.1383 L 0.1264 0.1335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4 0.1335 L 0.1059 0.1288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0.1288 L 0.0847 0.1240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7 0.1240 L 0.0636 0.1193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6 0.1193 L 0.0438 0.1121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0.1121 L 0.0397 0.0919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7 0.0919 L 0.0520 0.0789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0.0789 L 0.0677 0.0682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0.0682 L 0.0841 0.0563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1 0.0563 L 0.1011 0.0432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11 0.0432 L 0.1209 0.0396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09 0.0396 L 0.1359 0.0527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9 0.0527 L 0.1441 0.0717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1 0.0717 L 0.1516 0.0872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6 0.0872 L 0.1571 0.1003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1 0.1003 L 0.1659 0.1086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9 0.1086 L 0.1748 0.1157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157 L 0.1837 0.1228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7 0.1228 L 0.1925 0.1288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1288 L 0.2014 0.1264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1264 L 0.2048 0.1169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169 L 0.2007 0.1086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7 0.1086 L 0.1932 0.1062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062 L 0.1850 0.1098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1098 L 0.1782 0.1169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169 L 0.1782 0.1276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276 L 0.1843 0.1359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359 L 0.1932 0.1383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383 L 0.2021 0.1407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407 L 0.2082 0.1502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502 L 0.2048 0.1621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621 L 0.1932 0.1632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632 L 0.1871 0.1502" pathEditMode="relative" ptsTypes="AAAAAAAA" rAng="0">
                                      <p:cBhvr>
                                        <p:cTn dur="100" fill="hold" id="5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1502 L 0.1953 0.1347" pathEditMode="relative" ptsTypes="AAAAAAAA" rAng="0">
                                      <p:cBhvr>
                                        <p:cTn dur="100" fill="hold" id="5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1347 L 0.2075 0.1371" pathEditMode="relative" ptsTypes="AAAAAAAA" rAng="0">
                                      <p:cBhvr>
                                        <p:cTn dur="100" fill="hold" id="5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5 0.1371 L 0.2110 0.1490" pathEditMode="relative" ptsTypes="AAAAAAAA" rAng="0">
                                      <p:cBhvr>
                                        <p:cTn dur="100" fill="hold" id="5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490 L 0.2144 0.1597" pathEditMode="relative" ptsTypes="AAAAAAAA" rAng="0">
                                      <p:cBhvr>
                                        <p:cTn dur="100" fill="hold" id="5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1597 L 0.2219 0.1621" pathEditMode="relative" ptsTypes="AAAAAAAA" rAng="0">
                                      <p:cBhvr>
                                        <p:cTn dur="100" fill="hold" id="5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1621 L 0.2287 0.1514" pathEditMode="relative" ptsTypes="AAAAAAAA" rAng="0">
                                      <p:cBhvr>
                                        <p:cTn dur="100" fill="hold" id="5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7 0.1514 L 0.2307 0.1383" pathEditMode="relative" ptsTypes="AAAAAAAA" rAng="0">
                                      <p:cBhvr>
                                        <p:cTn dur="100" fill="hold" id="5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7 0.1383 L 0.2389 0.1288" pathEditMode="relative" ptsTypes="AAAAAAAA" rAng="0">
                                      <p:cBhvr>
                                        <p:cTn dur="100" fill="hold" id="5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9 0.1288 L 0.2457 0.1347" pathEditMode="relative" ptsTypes="AAAAAAAA" rAng="0">
                                      <p:cBhvr>
                                        <p:cTn dur="100" fill="hold" id="5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7 0.1347 L 0.2485 0.1430" pathEditMode="relative" ptsTypes="AAAAAAAA" rAng="0">
                                      <p:cBhvr>
                                        <p:cTn dur="100" fill="hold" id="6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5 0.1430 L 0.2526 0.1537" pathEditMode="relative" ptsTypes="AAAAAAAA" rAng="0">
                                      <p:cBhvr>
                                        <p:cTn dur="100" fill="hold" id="6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537 L 0.2601 0.1573" pathEditMode="relative" ptsTypes="AAAAAAAA" rAng="0">
                                      <p:cBhvr>
                                        <p:cTn dur="100" fill="hold" id="6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1 0.1573 L 0.2669 0.1525" pathEditMode="relative" ptsTypes="AAAAAAAA" rAng="0">
                                      <p:cBhvr>
                                        <p:cTn dur="100" fill="hold" id="6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9 0.1525 L 0.2730 0.1442" pathEditMode="relative" ptsTypes="AAAAAAAA" rAng="0">
                                      <p:cBhvr>
                                        <p:cTn dur="100" fill="hold" id="6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442 L 0.2805 0.1419" pathEditMode="relative" ptsTypes="AAAAAAAA" rAng="0">
                                      <p:cBhvr>
                                        <p:cTn dur="100" fill="hold" id="6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419 L 0.2867 0.1502" pathEditMode="relative" ptsTypes="AAAAAAAA" rAng="0">
                                      <p:cBhvr>
                                        <p:cTn dur="100" fill="hold" id="6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7 0.1502 L 0.2805 0.1621" pathEditMode="relative" ptsTypes="AAAAAAAA" rAng="0">
                                      <p:cBhvr>
                                        <p:cTn dur="100" fill="hold" id="6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621 L 0.2730 0.1573" pathEditMode="relative" ptsTypes="AAAAAAAA" rAng="0">
                                      <p:cBhvr>
                                        <p:cTn dur="100" fill="hold" id="6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573 L 0.2683 0.1502" pathEditMode="relative" ptsTypes="AAAAAAAA" rAng="0">
                                      <p:cBhvr>
                                        <p:cTn dur="100" fill="hold" id="6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83 0.1502 L 0.2655 0.1395" pathEditMode="relative" ptsTypes="AAAAAAAA" rAng="0">
                                      <p:cBhvr>
                                        <p:cTn dur="100" fill="hold" id="7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5 0.1395 L 0.2676 0.1252" pathEditMode="relative" ptsTypes="AAAAAAAA" rAng="0">
                                      <p:cBhvr>
                                        <p:cTn dur="100" fill="hold" id="7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6 0.1252 L 0.2778 0.1145" pathEditMode="relative" ptsTypes="AAAAAAAA" rAng="0">
                                      <p:cBhvr>
                                        <p:cTn dur="100" fill="hold" id="7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8 0.1145 L 0.2915 0.1181" pathEditMode="relative" ptsTypes="AAAAAAAA" rAng="0">
                                      <p:cBhvr>
                                        <p:cTn dur="100" fill="hold" id="7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15 0.1181 L 0.2962 0.1288" pathEditMode="relative" ptsTypes="AAAAAAAA" rAng="0">
                                      <p:cBhvr>
                                        <p:cTn dur="100" fill="hold" id="7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288 L 0.2962 0.1407" pathEditMode="relative" ptsTypes="AAAAAAAA" rAng="0">
                                      <p:cBhvr>
                                        <p:cTn dur="100" fill="hold" id="7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407 L 0.2955 0.1514" pathEditMode="relative" ptsTypes="AAAAAAAA" rAng="0">
                                      <p:cBhvr>
                                        <p:cTn dur="100" fill="hold" id="7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0.1514 L 0.2928 0.1656" pathEditMode="relative" ptsTypes="AAAAAAAA" rAng="0">
                                      <p:cBhvr>
                                        <p:cTn dur="100" fill="hold" id="7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28 0.1656 L 0.2805 0.1763" pathEditMode="relative" ptsTypes="AAAAAAAA" rAng="0">
                                      <p:cBhvr>
                                        <p:cTn dur="100" fill="hold" id="7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763 L 0.2669 0.1704" pathEditMode="relative" ptsTypes="AAAAAAAA" rAng="0">
                                      <p:cBhvr>
                                        <p:cTn dur="100" fill="hold" id="7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9 0.1704 L 0.2601 0.1514" pathEditMode="relative" ptsTypes="AAAAAAAA" rAng="0">
                                      <p:cBhvr>
                                        <p:cTn dur="100" fill="hold" id="8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1 0.1514 L 0.2539 0.1300" pathEditMode="relative" ptsTypes="AAAAAAAA" rAng="0">
                                      <p:cBhvr>
                                        <p:cTn dur="100" fill="hold" id="8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9 0.1300 L 0.2498 0.1098" pathEditMode="relative" ptsTypes="AAAAAAAA" rAng="0">
                                      <p:cBhvr>
                                        <p:cTn dur="100" fill="hold" id="8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098 L 0.2546 0.0943" pathEditMode="relative" ptsTypes="AAAAAAAA" rAng="0">
                                      <p:cBhvr>
                                        <p:cTn dur="100" fill="hold" id="8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6 0.0943 L 0.2587 0.0812" pathEditMode="relative" ptsTypes="AAAAAAAA" rAng="0">
                                      <p:cBhvr>
                                        <p:cTn dur="100" fill="hold" id="8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87 0.0812 L 0.2621 0.0694" pathEditMode="relative" ptsTypes="AAAAAAAA" rAng="0">
                                      <p:cBhvr>
                                        <p:cTn dur="100" fill="hold" id="8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1 0.0694 L 0.2655 0.0563" pathEditMode="relative" ptsTypes="AAAAAAAA" rAng="0">
                                      <p:cBhvr>
                                        <p:cTn dur="100" fill="hold" id="8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5 0.0563 L 0.2703 0.0396" pathEditMode="relative" ptsTypes="AAAAAAAA" rAng="0">
                                      <p:cBhvr>
                                        <p:cTn dur="100" fill="hold" id="8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03 0.0396 L 0.2758 0.0218" pathEditMode="relative" ptsTypes="AAAAAAAA" rAng="0">
                                      <p:cBhvr>
                                        <p:cTn dur="100" fill="hold" id="8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8 0.0218 L 0.2819 0.0004" pathEditMode="relative" ptsTypes="AAAAAAAA" rAng="0">
                                      <p:cBhvr>
                                        <p:cTn dur="100" fill="hold" id="8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9 0.0004 L 0.2887 -0.0222" pathEditMode="relative" ptsTypes="AAAAAAAA" rAng="0">
                                      <p:cBhvr>
                                        <p:cTn dur="100" fill="hold" id="9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87 -0.0222 L 0.2955 -0.0459" pathEditMode="relative" ptsTypes="AAAAAAAA" rAng="0">
                                      <p:cBhvr>
                                        <p:cTn dur="100" fill="hold" id="9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-0.0459 L 0.3024 -0.0697" pathEditMode="relative" ptsTypes="AAAAAAAA" rAng="0">
                                      <p:cBhvr>
                                        <p:cTn dur="100" fill="hold" id="9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4 -0.0697 L 0.3085 -0.0911" pathEditMode="relative" ptsTypes="AAAAAAAA" rAng="0">
                                      <p:cBhvr>
                                        <p:cTn dur="100" fill="hold" id="9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13"/>
      <p:bldP animBg="1" grpId="0" spid="127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