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TIMER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EVENTS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AMERICAS CUP </a:t>
            </a:r>
          </a:p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2018. RACE 2A</a:t>
            </a:r>
            <a:endParaRPr b="1" dirty="0" lang="en-US" sz="28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862528" y="1881678"/>
                </a:moveTo>
                <a:lnTo>
                  <a:pt x="1862528" y="1872048"/>
                </a:lnTo>
                <a:lnTo>
                  <a:pt x="1870845" y="1862418"/>
                </a:lnTo>
                <a:lnTo>
                  <a:pt x="1870845" y="1852788"/>
                </a:lnTo>
                <a:lnTo>
                  <a:pt x="1879162" y="1843158"/>
                </a:lnTo>
                <a:lnTo>
                  <a:pt x="1879162" y="1833528"/>
                </a:lnTo>
                <a:lnTo>
                  <a:pt x="1887479" y="1823898"/>
                </a:lnTo>
                <a:lnTo>
                  <a:pt x="1887479" y="1809453"/>
                </a:lnTo>
                <a:lnTo>
                  <a:pt x="1895796" y="1799823"/>
                </a:lnTo>
                <a:lnTo>
                  <a:pt x="1895796" y="1790193"/>
                </a:lnTo>
                <a:lnTo>
                  <a:pt x="1904113" y="1780563"/>
                </a:lnTo>
                <a:lnTo>
                  <a:pt x="1904113" y="1770933"/>
                </a:lnTo>
                <a:lnTo>
                  <a:pt x="1912430" y="1761303"/>
                </a:lnTo>
                <a:lnTo>
                  <a:pt x="1912430" y="1751673"/>
                </a:lnTo>
                <a:lnTo>
                  <a:pt x="1929064" y="1742043"/>
                </a:lnTo>
                <a:lnTo>
                  <a:pt x="1945698" y="1742043"/>
                </a:lnTo>
                <a:lnTo>
                  <a:pt x="1962332" y="1742043"/>
                </a:lnTo>
                <a:lnTo>
                  <a:pt x="1978966" y="1746858"/>
                </a:lnTo>
                <a:lnTo>
                  <a:pt x="1987283" y="1756488"/>
                </a:lnTo>
                <a:lnTo>
                  <a:pt x="1995600" y="1761303"/>
                </a:lnTo>
                <a:lnTo>
                  <a:pt x="2003917" y="1770933"/>
                </a:lnTo>
                <a:lnTo>
                  <a:pt x="2020551" y="1780563"/>
                </a:lnTo>
                <a:lnTo>
                  <a:pt x="2037185" y="1785378"/>
                </a:lnTo>
                <a:lnTo>
                  <a:pt x="2053819" y="1785378"/>
                </a:lnTo>
                <a:lnTo>
                  <a:pt x="2070453" y="1780563"/>
                </a:lnTo>
                <a:lnTo>
                  <a:pt x="2078770" y="1775748"/>
                </a:lnTo>
                <a:lnTo>
                  <a:pt x="2087087" y="1766118"/>
                </a:lnTo>
                <a:lnTo>
                  <a:pt x="2087087" y="1756488"/>
                </a:lnTo>
                <a:lnTo>
                  <a:pt x="2095404" y="1746858"/>
                </a:lnTo>
                <a:lnTo>
                  <a:pt x="2095404" y="1737228"/>
                </a:lnTo>
                <a:lnTo>
                  <a:pt x="2103721" y="1727598"/>
                </a:lnTo>
                <a:lnTo>
                  <a:pt x="2103721" y="1717968"/>
                </a:lnTo>
                <a:lnTo>
                  <a:pt x="2112038" y="1708338"/>
                </a:lnTo>
                <a:lnTo>
                  <a:pt x="2112038" y="1698708"/>
                </a:lnTo>
                <a:lnTo>
                  <a:pt x="2120355" y="1689078"/>
                </a:lnTo>
                <a:lnTo>
                  <a:pt x="2120355" y="1679448"/>
                </a:lnTo>
                <a:lnTo>
                  <a:pt x="2128672" y="1669818"/>
                </a:lnTo>
                <a:lnTo>
                  <a:pt x="2128672" y="1660188"/>
                </a:lnTo>
                <a:lnTo>
                  <a:pt x="2136989" y="1650558"/>
                </a:lnTo>
                <a:lnTo>
                  <a:pt x="2136989" y="1640928"/>
                </a:lnTo>
                <a:lnTo>
                  <a:pt x="2145306" y="1631298"/>
                </a:lnTo>
                <a:lnTo>
                  <a:pt x="2145306" y="1621668"/>
                </a:lnTo>
                <a:lnTo>
                  <a:pt x="2153623" y="1612038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2502937" y="2127243"/>
                </a:moveTo>
                <a:lnTo>
                  <a:pt x="2536205" y="2117613"/>
                </a:lnTo>
                <a:lnTo>
                  <a:pt x="2569473" y="2112798"/>
                </a:lnTo>
                <a:lnTo>
                  <a:pt x="2611058" y="2103168"/>
                </a:lnTo>
                <a:lnTo>
                  <a:pt x="2644326" y="2093538"/>
                </a:lnTo>
                <a:lnTo>
                  <a:pt x="2677594" y="2083908"/>
                </a:lnTo>
                <a:lnTo>
                  <a:pt x="2719179" y="2074278"/>
                </a:lnTo>
                <a:lnTo>
                  <a:pt x="2752447" y="2064648"/>
                </a:lnTo>
                <a:lnTo>
                  <a:pt x="2785715" y="2059833"/>
                </a:lnTo>
                <a:lnTo>
                  <a:pt x="2827300" y="2050203"/>
                </a:lnTo>
                <a:lnTo>
                  <a:pt x="2843934" y="2035758"/>
                </a:lnTo>
                <a:lnTo>
                  <a:pt x="2818983" y="2026128"/>
                </a:lnTo>
                <a:lnTo>
                  <a:pt x="2794032" y="2016498"/>
                </a:lnTo>
                <a:lnTo>
                  <a:pt x="2760764" y="2011683"/>
                </a:lnTo>
                <a:lnTo>
                  <a:pt x="2727496" y="2002053"/>
                </a:lnTo>
                <a:lnTo>
                  <a:pt x="2685911" y="1992423"/>
                </a:lnTo>
                <a:lnTo>
                  <a:pt x="2652643" y="1982793"/>
                </a:lnTo>
                <a:lnTo>
                  <a:pt x="2619375" y="1977978"/>
                </a:lnTo>
                <a:lnTo>
                  <a:pt x="2586107" y="1968348"/>
                </a:lnTo>
                <a:lnTo>
                  <a:pt x="2544522" y="1958718"/>
                </a:lnTo>
                <a:lnTo>
                  <a:pt x="2511254" y="1949088"/>
                </a:lnTo>
                <a:lnTo>
                  <a:pt x="2477986" y="1939458"/>
                </a:lnTo>
                <a:lnTo>
                  <a:pt x="2436401" y="1929828"/>
                </a:lnTo>
                <a:lnTo>
                  <a:pt x="2403133" y="1925013"/>
                </a:lnTo>
                <a:lnTo>
                  <a:pt x="2369865" y="1915383"/>
                </a:lnTo>
                <a:lnTo>
                  <a:pt x="2328280" y="1905753"/>
                </a:lnTo>
                <a:lnTo>
                  <a:pt x="2295012" y="1896123"/>
                </a:lnTo>
                <a:lnTo>
                  <a:pt x="2261744" y="1886493"/>
                </a:lnTo>
                <a:lnTo>
                  <a:pt x="2220159" y="1876863"/>
                </a:lnTo>
                <a:lnTo>
                  <a:pt x="2186891" y="1872048"/>
                </a:lnTo>
                <a:lnTo>
                  <a:pt x="2153623" y="1862418"/>
                </a:lnTo>
                <a:lnTo>
                  <a:pt x="2112038" y="1852788"/>
                </a:lnTo>
                <a:lnTo>
                  <a:pt x="2078770" y="1843158"/>
                </a:lnTo>
                <a:lnTo>
                  <a:pt x="2037185" y="1843158"/>
                </a:lnTo>
                <a:lnTo>
                  <a:pt x="1995600" y="1843158"/>
                </a:lnTo>
                <a:lnTo>
                  <a:pt x="1987283" y="1828713"/>
                </a:lnTo>
                <a:lnTo>
                  <a:pt x="1970649" y="1814268"/>
                </a:lnTo>
                <a:lnTo>
                  <a:pt x="1954015" y="1799823"/>
                </a:lnTo>
                <a:lnTo>
                  <a:pt x="1945698" y="1780563"/>
                </a:lnTo>
                <a:lnTo>
                  <a:pt x="1929064" y="1766118"/>
                </a:lnTo>
                <a:lnTo>
                  <a:pt x="1912430" y="1746858"/>
                </a:lnTo>
                <a:lnTo>
                  <a:pt x="1904113" y="1732413"/>
                </a:lnTo>
                <a:lnTo>
                  <a:pt x="1887479" y="1717968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2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2195208" y="2483553"/>
                </a:moveTo>
                <a:lnTo>
                  <a:pt x="2228476" y="2473923"/>
                </a:lnTo>
                <a:lnTo>
                  <a:pt x="2261744" y="2469108"/>
                </a:lnTo>
                <a:lnTo>
                  <a:pt x="2303329" y="2459478"/>
                </a:lnTo>
                <a:lnTo>
                  <a:pt x="2336597" y="2449848"/>
                </a:lnTo>
                <a:lnTo>
                  <a:pt x="2369865" y="2440218"/>
                </a:lnTo>
                <a:lnTo>
                  <a:pt x="2411450" y="2430588"/>
                </a:lnTo>
                <a:lnTo>
                  <a:pt x="2444718" y="2420958"/>
                </a:lnTo>
                <a:lnTo>
                  <a:pt x="2477986" y="2416143"/>
                </a:lnTo>
                <a:lnTo>
                  <a:pt x="2519571" y="2406513"/>
                </a:lnTo>
                <a:lnTo>
                  <a:pt x="2536205" y="2392068"/>
                </a:lnTo>
                <a:lnTo>
                  <a:pt x="2511254" y="2382438"/>
                </a:lnTo>
                <a:lnTo>
                  <a:pt x="2486303" y="2372808"/>
                </a:lnTo>
                <a:lnTo>
                  <a:pt x="2453035" y="2367993"/>
                </a:lnTo>
                <a:lnTo>
                  <a:pt x="2419767" y="2358363"/>
                </a:lnTo>
                <a:lnTo>
                  <a:pt x="2386499" y="2348733"/>
                </a:lnTo>
                <a:lnTo>
                  <a:pt x="2344914" y="2339103"/>
                </a:lnTo>
                <a:lnTo>
                  <a:pt x="2311646" y="2334288"/>
                </a:lnTo>
                <a:lnTo>
                  <a:pt x="2278378" y="2324658"/>
                </a:lnTo>
                <a:lnTo>
                  <a:pt x="2236793" y="2315028"/>
                </a:lnTo>
                <a:lnTo>
                  <a:pt x="2203525" y="2305398"/>
                </a:lnTo>
                <a:lnTo>
                  <a:pt x="2170257" y="2295768"/>
                </a:lnTo>
                <a:lnTo>
                  <a:pt x="2128672" y="2286138"/>
                </a:lnTo>
                <a:lnTo>
                  <a:pt x="2095404" y="2276508"/>
                </a:lnTo>
                <a:lnTo>
                  <a:pt x="2062136" y="2271693"/>
                </a:lnTo>
                <a:lnTo>
                  <a:pt x="2020551" y="2262063"/>
                </a:lnTo>
                <a:lnTo>
                  <a:pt x="1987283" y="2252433"/>
                </a:lnTo>
                <a:lnTo>
                  <a:pt x="1954015" y="2242803"/>
                </a:lnTo>
                <a:lnTo>
                  <a:pt x="1912430" y="2233173"/>
                </a:lnTo>
                <a:lnTo>
                  <a:pt x="1879162" y="2223543"/>
                </a:lnTo>
                <a:lnTo>
                  <a:pt x="1845894" y="2218728"/>
                </a:lnTo>
                <a:lnTo>
                  <a:pt x="1804309" y="2209098"/>
                </a:lnTo>
                <a:lnTo>
                  <a:pt x="1771041" y="2199468"/>
                </a:lnTo>
                <a:lnTo>
                  <a:pt x="1729456" y="2199468"/>
                </a:lnTo>
                <a:lnTo>
                  <a:pt x="1687871" y="2199468"/>
                </a:lnTo>
                <a:lnTo>
                  <a:pt x="1679554" y="2185023"/>
                </a:lnTo>
                <a:lnTo>
                  <a:pt x="1662920" y="2170578"/>
                </a:lnTo>
                <a:lnTo>
                  <a:pt x="1646286" y="2156133"/>
                </a:lnTo>
                <a:lnTo>
                  <a:pt x="1637969" y="2136873"/>
                </a:lnTo>
                <a:lnTo>
                  <a:pt x="1621335" y="2122428"/>
                </a:lnTo>
                <a:lnTo>
                  <a:pt x="1604701" y="2103168"/>
                </a:lnTo>
                <a:lnTo>
                  <a:pt x="1596384" y="2088723"/>
                </a:lnTo>
                <a:lnTo>
                  <a:pt x="1579750" y="2074278"/>
                </a:lnTo>
              </a:path>
            </a:pathLst>
          </a:custGeom>
          <a:noFill/>
          <a:ln w="28575">
            <a:solidFill>
              <a:srgbClr val="E09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3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864488" y="2122428"/>
                </a:moveTo>
                <a:lnTo>
                  <a:pt x="864488" y="2112798"/>
                </a:lnTo>
                <a:lnTo>
                  <a:pt x="872805" y="2103168"/>
                </a:lnTo>
                <a:lnTo>
                  <a:pt x="872805" y="2093538"/>
                </a:lnTo>
                <a:lnTo>
                  <a:pt x="881122" y="2083908"/>
                </a:lnTo>
                <a:lnTo>
                  <a:pt x="881122" y="2074278"/>
                </a:lnTo>
                <a:lnTo>
                  <a:pt x="889439" y="2059833"/>
                </a:lnTo>
                <a:lnTo>
                  <a:pt x="889439" y="2050203"/>
                </a:lnTo>
                <a:lnTo>
                  <a:pt x="897756" y="2040573"/>
                </a:lnTo>
                <a:lnTo>
                  <a:pt x="897756" y="2030943"/>
                </a:lnTo>
                <a:lnTo>
                  <a:pt x="906073" y="2021313"/>
                </a:lnTo>
                <a:lnTo>
                  <a:pt x="906073" y="2011683"/>
                </a:lnTo>
                <a:lnTo>
                  <a:pt x="914390" y="2002053"/>
                </a:lnTo>
                <a:lnTo>
                  <a:pt x="914390" y="1992423"/>
                </a:lnTo>
                <a:lnTo>
                  <a:pt x="931024" y="1982793"/>
                </a:lnTo>
                <a:lnTo>
                  <a:pt x="947658" y="1982793"/>
                </a:lnTo>
                <a:lnTo>
                  <a:pt x="964292" y="1982793"/>
                </a:lnTo>
                <a:lnTo>
                  <a:pt x="980926" y="1987608"/>
                </a:lnTo>
                <a:lnTo>
                  <a:pt x="989243" y="1997238"/>
                </a:lnTo>
                <a:lnTo>
                  <a:pt x="997560" y="2002053"/>
                </a:lnTo>
                <a:lnTo>
                  <a:pt x="1014194" y="2011683"/>
                </a:lnTo>
                <a:lnTo>
                  <a:pt x="1022511" y="2021313"/>
                </a:lnTo>
                <a:lnTo>
                  <a:pt x="1039145" y="2026128"/>
                </a:lnTo>
                <a:lnTo>
                  <a:pt x="1055779" y="2026128"/>
                </a:lnTo>
                <a:lnTo>
                  <a:pt x="1072413" y="2021313"/>
                </a:lnTo>
                <a:lnTo>
                  <a:pt x="1080730" y="2016498"/>
                </a:lnTo>
                <a:lnTo>
                  <a:pt x="1089047" y="2006868"/>
                </a:lnTo>
                <a:lnTo>
                  <a:pt x="1089047" y="1997238"/>
                </a:lnTo>
                <a:lnTo>
                  <a:pt x="1097364" y="1987608"/>
                </a:lnTo>
                <a:lnTo>
                  <a:pt x="1097364" y="1977978"/>
                </a:lnTo>
                <a:lnTo>
                  <a:pt x="1105681" y="1968348"/>
                </a:lnTo>
                <a:lnTo>
                  <a:pt x="1105681" y="1958718"/>
                </a:lnTo>
                <a:lnTo>
                  <a:pt x="1113998" y="1949088"/>
                </a:lnTo>
                <a:lnTo>
                  <a:pt x="1113998" y="1939458"/>
                </a:lnTo>
                <a:lnTo>
                  <a:pt x="1122315" y="1929828"/>
                </a:lnTo>
                <a:lnTo>
                  <a:pt x="1122315" y="1920198"/>
                </a:lnTo>
                <a:lnTo>
                  <a:pt x="1130632" y="1910568"/>
                </a:lnTo>
                <a:lnTo>
                  <a:pt x="1130632" y="1900938"/>
                </a:lnTo>
                <a:lnTo>
                  <a:pt x="1138949" y="1891308"/>
                </a:lnTo>
                <a:lnTo>
                  <a:pt x="1138949" y="1881678"/>
                </a:lnTo>
                <a:lnTo>
                  <a:pt x="1147266" y="1872048"/>
                </a:lnTo>
                <a:lnTo>
                  <a:pt x="1147266" y="1862418"/>
                </a:lnTo>
                <a:lnTo>
                  <a:pt x="1155583" y="1852788"/>
                </a:lnTo>
              </a:path>
            </a:pathLst>
          </a:custGeom>
          <a:noFill/>
          <a:ln w="28575">
            <a:solidFill>
              <a:srgbClr val="646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COLL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NEL2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NELS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COL2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120957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 0.1116 L 0.1741 0.1116" pathEditMode="relative" ptsTypes="AAAAAAAA" rAng="0">
                                      <p:cBhvr>
                                        <p:cTn dur="100" fill="hold" id="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16 L 0.1741 0.1102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02 L 0.1748 0.1088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88 L 0.1748 0.1074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74 L 0.1755 0.1060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60 L 0.1755 0.1046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46 L 0.1762 0.1032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32 L 0.1762 0.1011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11 L 0.1768 0.0997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97 L 0.1768 0.0983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83 L 0.1775 0.0969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69 L 0.1775 0.0955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55 L 0.1782 0.0941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41 L 0.1782 0.0926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26 L 0.1796 0.0912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12 L 0.1809 0.0912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12 L 0.1823 0.0912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0912 L 0.1837 0.0919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0919 L 0.1843 0.0933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0933 L 0.1850 0.0941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0941 L 0.1857 0.0955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0955 L 0.1871 0.0969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0969 L 0.1884 0.0976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0976 L 0.1898 0.0976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0976 L 0.1912 0.0969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2 0.0969 L 0.1919 0.0962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0962 L 0.1925 0.0948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48 L 0.1925 0.0933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33 L 0.1932 0.0919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19 L 0.1932 0.0905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05 L 0.1939 0.0891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91 L 0.1939 0.0877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77 L 0.1946 0.0863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63 L 0.1946 0.0849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49 L 0.1953 0.0835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35 L 0.1953 0.0821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21 L 0.1959 0.0807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807 L 0.1959 0.0793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793 L 0.1966 0.0779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79 L 0.1966 0.0765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65 L 0.1973 0.0751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51 L 0.1973 0.0737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37 L 0.1980 0.0723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 0.1474 L 0.2266 0.1474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1474 L 0.2294 0.1460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460 L 0.2321 0.1453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21 0.1453 L 0.2355 0.1439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5 0.1439 L 0.2382 0.1425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2 0.1425 L 0.2410 0.1411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1411 L 0.2444 0.1397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397 L 0.2471 0.1383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383 L 0.2498 0.1376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76 L 0.2533 0.1362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3 0.1362 L 0.2546 0.1341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1341 L 0.2526 0.1327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327 L 0.2505 0.1313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0.1313 L 0.2478 0.1306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8 0.1306 L 0.2451 0.1292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1 0.1292 L 0.2417 0.1278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7 0.1278 L 0.2389 0.1263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63 L 0.2362 0.1256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256 L 0.2335 0.1242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35 0.1242 L 0.2301 0.1228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228 L 0.2273 0.1214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214 L 0.2246 0.1200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200 L 0.2212 0.1186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2 0.1186 L 0.2185 0.1179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179 L 0.2157 0.1165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165 L 0.2123 0.1151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1151 L 0.2096 0.1137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1137 L 0.2069 0.1123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123 L 0.2035 0.1109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09 L 0.2007 0.1102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102 L 0.1980 0.1088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0 0.1088 L 0.1946 0.1074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1074 L 0.1919 0.1060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060 L 0.1884 0.1060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060 L 0.1850 0.1060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60 L 0.1843 0.1039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039 L 0.1830 0.1018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0 0.1018 L 0.1816 0.0997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0997 L 0.1809 0.0969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69 L 0.1796 0.0948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48 L 0.1782 0.0919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19 L 0.1775 0.0898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898 L 0.1762 0.0877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 0.1994 L 0.2014 0.1994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994 L 0.2041 0.1980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980 L 0.2069 0.1973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973 L 0.2103 0.1959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3 0.1959 L 0.2130 0.1945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0 0.1945 L 0.2157 0.1930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930 L 0.2191 0.1916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1 0.1916 L 0.2219 0.1902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902 L 0.2246 0.1895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895 L 0.2280 0.1881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0 0.1881 L 0.2294 0.1860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860 L 0.2273 0.1846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846 L 0.2253 0.1832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3 0.1832 L 0.2226 0.1825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1825 L 0.2198 0.1811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8 0.1811 L 0.2171 0.1797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71 0.1797 L 0.2137 0.1783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783 L 0.2110 0.1776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776 L 0.2082 0.1762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762 L 0.2048 0.1748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748 L 0.2021 0.1734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734 L 0.1994 0.1720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1720 L 0.1959 0.1706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1706 L 0.1932 0.1692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92 L 0.1905 0.1685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685 L 0.1871 0.1671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671 L 0.1843 0.1657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657 L 0.1816 0.1643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643 L 0.1782 0.1629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629 L 0.1755 0.1615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615 L 0.1728 0.1608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8 0.1608 L 0.1693 0.1593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3 0.1593 L 0.1666 0.1579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6 0.1579 L 0.1632 0.1579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2 0.1579 L 0.1598 0.1579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8 0.1579 L 0.1591 0.1558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58 L 0.1577 0.1537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7 0.1537 L 0.1564 0.1516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4 0.1516 L 0.1557 0.1488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7 0.1488 L 0.1543 0.1467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3 0.1467 L 0.1530 0.1439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0 0.1439 L 0.1523 0.1418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3 0.1418 L 0.1509 0.1397" pathEditMode="relative" ptsTypes="AAAAAAAA" rAng="0">
                                      <p:cBhvr>
                                        <p:cTn dur="100" fill="hold" id="5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4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 0.1467 L 0.0923 0.1467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67 L 0.0923 0.1453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53 L 0.0929 0.1439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39 L 0.0929 0.1425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25 L 0.0936 0.1411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411 L 0.0936 0.1397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397 L 0.0943 0.1376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76 L 0.0943 0.1362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62 L 0.0950 0.1348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48 L 0.0950 0.1334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34 L 0.0957 0.1320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20 L 0.0957 0.1306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06 L 0.0963 0.1292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92 L 0.0963 0.1278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78 L 0.0977 0.1263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0.1263 L 0.0991 0.1263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91 0.1263 L 0.1004 0.1263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4 0.1263 L 0.1018 0.1271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8 0.1271 L 0.1025 0.1285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5 0.1285 L 0.1032 0.1292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2 0.1292 L 0.1045 0.1306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5 0.1306 L 0.1052 0.1320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1320 L 0.1066 0.1327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6 0.1327 L 0.1079 0.1327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9 0.1327 L 0.1093 0.1320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3 0.1320 L 0.1100 0.1313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0 0.1313 L 0.1107 0.1299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99 L 0.1107 0.1285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85 L 0.1114 0.1271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71 L 0.1114 0.1256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56 L 0.1120 0.1242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42 L 0.1120 0.1228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28 L 0.1127 0.1214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14 L 0.1127 0.1200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00 L 0.1134 0.1186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86 L 0.1134 0.1172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72 L 0.1141 0.1158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58 L 0.1141 0.1144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44 L 0.1148 0.1130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30 L 0.1148 0.1116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16 L 0.1154 0.1102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102 L 0.1154 0.1088" pathEditMode="relative" ptsTypes="AAAAAAAA" rAng="0">
                                      <p:cBhvr>
                                        <p:cTn dur="100" fill="hold" id="5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088 L 0.1161 0.1074" pathEditMode="relative" ptsTypes="AAAAAAAA" rAng="0">
                                      <p:cBhvr>
                                        <p:cTn dur="100" fill="hold" id="5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13"/>
      <p:bldP animBg="1" grpId="0" spid="12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