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>
        <p:scale>
          <a:sx n="89" d="100"/>
          <a:sy n="89" d="100"/>
        </p:scale>
        <p:origin x="-2328" y="-1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TIMER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EVENTS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AMERICAS CUP </a:t>
            </a:r>
          </a:p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2018. RACE 2A</a:t>
            </a:r>
            <a:endParaRPr b="1" dirty="0" lang="en-US" sz="28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4564669" y="3934534"/>
                </a:moveTo>
                <a:lnTo>
                  <a:pt x="4554954" y="3853497"/>
                </a:lnTo>
                <a:lnTo>
                  <a:pt x="4554954" y="3779827"/>
                </a:lnTo>
                <a:lnTo>
                  <a:pt x="4554954" y="3698790"/>
                </a:lnTo>
                <a:lnTo>
                  <a:pt x="4554954" y="3617753"/>
                </a:lnTo>
                <a:lnTo>
                  <a:pt x="4603529" y="3551450"/>
                </a:lnTo>
                <a:lnTo>
                  <a:pt x="4690964" y="3492514"/>
                </a:lnTo>
                <a:lnTo>
                  <a:pt x="4788114" y="3426211"/>
                </a:lnTo>
                <a:lnTo>
                  <a:pt x="4875549" y="3367275"/>
                </a:lnTo>
                <a:lnTo>
                  <a:pt x="4885264" y="3286238"/>
                </a:lnTo>
                <a:lnTo>
                  <a:pt x="4807544" y="3212568"/>
                </a:lnTo>
                <a:lnTo>
                  <a:pt x="4739539" y="3146265"/>
                </a:lnTo>
                <a:lnTo>
                  <a:pt x="4671534" y="3079962"/>
                </a:lnTo>
                <a:lnTo>
                  <a:pt x="4593814" y="3006292"/>
                </a:lnTo>
                <a:lnTo>
                  <a:pt x="4525809" y="2939989"/>
                </a:lnTo>
                <a:lnTo>
                  <a:pt x="4448089" y="2866319"/>
                </a:lnTo>
                <a:lnTo>
                  <a:pt x="4370369" y="2792649"/>
                </a:lnTo>
                <a:lnTo>
                  <a:pt x="4282934" y="2711612"/>
                </a:lnTo>
                <a:lnTo>
                  <a:pt x="4146924" y="2682144"/>
                </a:lnTo>
                <a:lnTo>
                  <a:pt x="4098349" y="2770548"/>
                </a:lnTo>
                <a:lnTo>
                  <a:pt x="3972054" y="2814750"/>
                </a:lnTo>
                <a:lnTo>
                  <a:pt x="3845759" y="2755814"/>
                </a:lnTo>
                <a:lnTo>
                  <a:pt x="3709749" y="2696878"/>
                </a:lnTo>
                <a:lnTo>
                  <a:pt x="3573739" y="2630575"/>
                </a:lnTo>
                <a:lnTo>
                  <a:pt x="3437729" y="2571639"/>
                </a:lnTo>
                <a:lnTo>
                  <a:pt x="3301719" y="2505336"/>
                </a:lnTo>
                <a:lnTo>
                  <a:pt x="3165709" y="2439033"/>
                </a:lnTo>
                <a:lnTo>
                  <a:pt x="3029699" y="2380097"/>
                </a:lnTo>
                <a:lnTo>
                  <a:pt x="2893689" y="2313794"/>
                </a:lnTo>
                <a:lnTo>
                  <a:pt x="2767394" y="2247491"/>
                </a:lnTo>
                <a:lnTo>
                  <a:pt x="2621669" y="2218023"/>
                </a:lnTo>
                <a:lnTo>
                  <a:pt x="2485659" y="2276959"/>
                </a:lnTo>
                <a:lnTo>
                  <a:pt x="2359364" y="2343262"/>
                </a:lnTo>
                <a:lnTo>
                  <a:pt x="2223354" y="2402198"/>
                </a:lnTo>
                <a:lnTo>
                  <a:pt x="2087344" y="2468501"/>
                </a:lnTo>
                <a:lnTo>
                  <a:pt x="1951334" y="2527437"/>
                </a:lnTo>
                <a:lnTo>
                  <a:pt x="1815324" y="2593740"/>
                </a:lnTo>
                <a:lnTo>
                  <a:pt x="1679314" y="2652676"/>
                </a:lnTo>
                <a:lnTo>
                  <a:pt x="1543304" y="2718979"/>
                </a:lnTo>
                <a:lnTo>
                  <a:pt x="1407294" y="2785282"/>
                </a:lnTo>
                <a:lnTo>
                  <a:pt x="1271284" y="2844218"/>
                </a:lnTo>
                <a:lnTo>
                  <a:pt x="1135274" y="2910521"/>
                </a:lnTo>
                <a:lnTo>
                  <a:pt x="999264" y="2969457"/>
                </a:lnTo>
                <a:lnTo>
                  <a:pt x="940974" y="2917888"/>
                </a:lnTo>
                <a:lnTo>
                  <a:pt x="970119" y="2822117"/>
                </a:lnTo>
                <a:lnTo>
                  <a:pt x="999264" y="2726346"/>
                </a:lnTo>
                <a:lnTo>
                  <a:pt x="1028409" y="2630575"/>
                </a:lnTo>
                <a:lnTo>
                  <a:pt x="1057554" y="2534804"/>
                </a:lnTo>
                <a:lnTo>
                  <a:pt x="1096414" y="2439033"/>
                </a:lnTo>
                <a:lnTo>
                  <a:pt x="1125559" y="2343262"/>
                </a:lnTo>
                <a:lnTo>
                  <a:pt x="1154704" y="2240124"/>
                </a:lnTo>
                <a:lnTo>
                  <a:pt x="1183849" y="2144353"/>
                </a:lnTo>
                <a:lnTo>
                  <a:pt x="1212994" y="2048582"/>
                </a:lnTo>
                <a:lnTo>
                  <a:pt x="1261569" y="1952811"/>
                </a:lnTo>
                <a:lnTo>
                  <a:pt x="1368434" y="1989646"/>
                </a:lnTo>
                <a:lnTo>
                  <a:pt x="1475299" y="2026481"/>
                </a:lnTo>
                <a:lnTo>
                  <a:pt x="1514159" y="1945444"/>
                </a:lnTo>
                <a:lnTo>
                  <a:pt x="1543304" y="1849673"/>
                </a:lnTo>
                <a:lnTo>
                  <a:pt x="1582164" y="1753902"/>
                </a:lnTo>
                <a:lnTo>
                  <a:pt x="1611309" y="1650764"/>
                </a:lnTo>
                <a:lnTo>
                  <a:pt x="1640454" y="1554993"/>
                </a:lnTo>
                <a:lnTo>
                  <a:pt x="1669599" y="1459222"/>
                </a:lnTo>
              </a:path>
            </a:pathLst>
          </a:custGeom>
          <a:noFill/>
          <a:ln w="28575">
            <a:solidFill>
              <a:srgbClr val="0064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1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2553664" y="37391"/>
                </a:moveTo>
                <a:lnTo>
                  <a:pt x="2242784" y="37391"/>
                </a:lnTo>
                <a:lnTo>
                  <a:pt x="1961049" y="81593"/>
                </a:lnTo>
                <a:lnTo>
                  <a:pt x="1689029" y="169997"/>
                </a:lnTo>
                <a:lnTo>
                  <a:pt x="1417009" y="258401"/>
                </a:lnTo>
                <a:lnTo>
                  <a:pt x="1144989" y="339438"/>
                </a:lnTo>
                <a:lnTo>
                  <a:pt x="872969" y="427842"/>
                </a:lnTo>
                <a:lnTo>
                  <a:pt x="600949" y="516246"/>
                </a:lnTo>
                <a:lnTo>
                  <a:pt x="328929" y="604650"/>
                </a:lnTo>
                <a:lnTo>
                  <a:pt x="66624" y="693054"/>
                </a:lnTo>
                <a:lnTo>
                  <a:pt x="56909" y="855128"/>
                </a:lnTo>
                <a:lnTo>
                  <a:pt x="47194" y="1031936"/>
                </a:lnTo>
                <a:lnTo>
                  <a:pt x="47194" y="1201377"/>
                </a:lnTo>
                <a:lnTo>
                  <a:pt x="154059" y="1356084"/>
                </a:lnTo>
                <a:lnTo>
                  <a:pt x="309499" y="1510791"/>
                </a:lnTo>
                <a:lnTo>
                  <a:pt x="464939" y="1658131"/>
                </a:lnTo>
                <a:lnTo>
                  <a:pt x="630094" y="1812838"/>
                </a:lnTo>
                <a:lnTo>
                  <a:pt x="610664" y="1967545"/>
                </a:lnTo>
                <a:lnTo>
                  <a:pt x="503799" y="2129619"/>
                </a:lnTo>
                <a:lnTo>
                  <a:pt x="396934" y="2291693"/>
                </a:lnTo>
                <a:lnTo>
                  <a:pt x="290069" y="2453767"/>
                </a:lnTo>
                <a:lnTo>
                  <a:pt x="183204" y="2615841"/>
                </a:lnTo>
                <a:lnTo>
                  <a:pt x="270639" y="2755814"/>
                </a:lnTo>
                <a:lnTo>
                  <a:pt x="445509" y="2903154"/>
                </a:lnTo>
                <a:lnTo>
                  <a:pt x="630094" y="3043127"/>
                </a:lnTo>
                <a:lnTo>
                  <a:pt x="688384" y="3168366"/>
                </a:lnTo>
                <a:lnTo>
                  <a:pt x="445509" y="3102063"/>
                </a:lnTo>
                <a:lnTo>
                  <a:pt x="639809" y="2998925"/>
                </a:lnTo>
                <a:lnTo>
                  <a:pt x="872969" y="2888420"/>
                </a:lnTo>
                <a:lnTo>
                  <a:pt x="1115844" y="2777915"/>
                </a:lnTo>
                <a:lnTo>
                  <a:pt x="1349004" y="2763181"/>
                </a:lnTo>
                <a:lnTo>
                  <a:pt x="1582164" y="2866319"/>
                </a:lnTo>
                <a:lnTo>
                  <a:pt x="1815324" y="2976824"/>
                </a:lnTo>
                <a:lnTo>
                  <a:pt x="2058199" y="3094696"/>
                </a:lnTo>
                <a:lnTo>
                  <a:pt x="2291359" y="3205201"/>
                </a:lnTo>
                <a:lnTo>
                  <a:pt x="2553664" y="3242036"/>
                </a:lnTo>
                <a:lnTo>
                  <a:pt x="2845114" y="3183100"/>
                </a:lnTo>
                <a:lnTo>
                  <a:pt x="3136564" y="3124164"/>
                </a:lnTo>
                <a:lnTo>
                  <a:pt x="3428014" y="3065228"/>
                </a:lnTo>
                <a:lnTo>
                  <a:pt x="3719464" y="3006292"/>
                </a:lnTo>
                <a:lnTo>
                  <a:pt x="3991484" y="3035760"/>
                </a:lnTo>
                <a:lnTo>
                  <a:pt x="4273219" y="3102063"/>
                </a:lnTo>
                <a:lnTo>
                  <a:pt x="4574384" y="3087329"/>
                </a:lnTo>
                <a:lnTo>
                  <a:pt x="4768684" y="3035760"/>
                </a:lnTo>
                <a:lnTo>
                  <a:pt x="4525809" y="2954723"/>
                </a:lnTo>
                <a:lnTo>
                  <a:pt x="4263504" y="2873686"/>
                </a:lnTo>
                <a:lnTo>
                  <a:pt x="3991484" y="2785282"/>
                </a:lnTo>
                <a:lnTo>
                  <a:pt x="3719464" y="2696878"/>
                </a:lnTo>
                <a:lnTo>
                  <a:pt x="3593169" y="2549538"/>
                </a:lnTo>
                <a:lnTo>
                  <a:pt x="3486304" y="2387464"/>
                </a:lnTo>
                <a:lnTo>
                  <a:pt x="3564024" y="2254858"/>
                </a:lnTo>
                <a:lnTo>
                  <a:pt x="3836044" y="2166454"/>
                </a:lnTo>
                <a:lnTo>
                  <a:pt x="4098349" y="2078050"/>
                </a:lnTo>
                <a:lnTo>
                  <a:pt x="3952624" y="1989646"/>
                </a:lnTo>
                <a:lnTo>
                  <a:pt x="3690319" y="1901242"/>
                </a:lnTo>
                <a:lnTo>
                  <a:pt x="3418299" y="1812838"/>
                </a:lnTo>
                <a:lnTo>
                  <a:pt x="3146279" y="1731801"/>
                </a:lnTo>
                <a:lnTo>
                  <a:pt x="2864544" y="1672865"/>
                </a:lnTo>
                <a:lnTo>
                  <a:pt x="2757679" y="1525525"/>
                </a:lnTo>
                <a:lnTo>
                  <a:pt x="2650814" y="1363451"/>
                </a:lnTo>
                <a:lnTo>
                  <a:pt x="2553664" y="1201377"/>
                </a:lnTo>
                <a:lnTo>
                  <a:pt x="2446799" y="1031936"/>
                </a:lnTo>
              </a:path>
            </a:pathLst>
          </a:custGeom>
          <a:noFill/>
          <a:ln w="28575">
            <a:solidFill>
              <a:srgbClr val="E01C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COLL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NELS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120505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120510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120515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120520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120525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120530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120535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120540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120545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120550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120555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120600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120605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120610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120615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120620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120625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120630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120635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120640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120645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120650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120655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120700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120705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120710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120715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120720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120725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120730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120735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120740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120745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120750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120755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120800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120805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120810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120815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120820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120825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120830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120835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120840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120845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120850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120855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120900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120905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120910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120915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120920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120925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120930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120935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120940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120945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120950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120955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121000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121005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121010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120500.00 COMEX. Rule amendment Charlie 3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120501.00 Intend patrolling to the South, to take advantage of dawn light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120502.00 System Echo Trial 3 commencing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120522.00 Invsetigating System Echo Power-up failure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120612.00 System Echo working satisfactoritly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5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120622.00 System Echo given 3 invalid hits. Adjusting Gain to -2Db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6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120642.00 System Echo optimal level is 16.5 Db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7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120953.00 Moving search area to North, Dawn advantage gone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8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120954.00 Requset relaxation of amendment Charlie 13 from 120000 today;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120957.00 SUSPECTED DETECTION OF RED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1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121003.00 CONFIRMED. OBTAIN SOLUTION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seq>
                                <p:cTn fill="hold" grpId="0" id="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8 0.4109 L 0.3958 0.4109" pathEditMode="relative" ptsTypes="AAAAAAAA" rAng="0">
                                      <p:cBhvr>
                                        <p:cTn dur="200" fill="hold" id="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8 0.4109 L 0.3950 0.3991" pathEditMode="relative" ptsTypes="AAAAAAAA" rAng="0">
                                      <p:cBhvr>
                                        <p:cTn dur="200" fill="hold" id="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991 L 0.3950 0.3884" pathEditMode="relative" ptsTypes="AAAAAAAA" rAng="0">
                                      <p:cBhvr>
                                        <p:cTn dur="200" fill="hold" id="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884 L 0.3950 0.3765" pathEditMode="relative" ptsTypes="AAAAAAAA" rAng="0">
                                      <p:cBhvr>
                                        <p:cTn dur="200" fill="hold" id="1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765 L 0.3950 0.3647" pathEditMode="relative" ptsTypes="AAAAAAAA" rAng="0">
                                      <p:cBhvr>
                                        <p:cTn dur="200" fill="hold" id="1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647 L 0.3990 0.3551" pathEditMode="relative" ptsTypes="AAAAAAAA" rAng="0">
                                      <p:cBhvr>
                                        <p:cTn dur="200" fill="hold" id="1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90 0.3551 L 0.4061 0.3465" pathEditMode="relative" ptsTypes="AAAAAAAA" rAng="0">
                                      <p:cBhvr>
                                        <p:cTn dur="200" fill="hold" id="1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061 0.3465 L 0.4141 0.3368" pathEditMode="relative" ptsTypes="AAAAAAAA" rAng="0">
                                      <p:cBhvr>
                                        <p:cTn dur="200" fill="hold" id="1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41 0.3368 L 0.4213 0.3282" pathEditMode="relative" ptsTypes="AAAAAAAA" rAng="0">
                                      <p:cBhvr>
                                        <p:cTn dur="200" fill="hold" id="1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213 0.3282 L 0.4221 0.3164" pathEditMode="relative" ptsTypes="AAAAAAAA" rAng="0">
                                      <p:cBhvr>
                                        <p:cTn dur="200" fill="hold" id="1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221 0.3164 L 0.4157 0.3057" pathEditMode="relative" ptsTypes="AAAAAAAA" rAng="0">
                                      <p:cBhvr>
                                        <p:cTn dur="200" fill="hold" id="1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57 0.3057 L 0.4101 0.2960" pathEditMode="relative" ptsTypes="AAAAAAAA" rAng="0">
                                      <p:cBhvr>
                                        <p:cTn dur="200" fill="hold" id="1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01 0.2960 L 0.4045 0.2863" pathEditMode="relative" ptsTypes="AAAAAAAA" rAng="0">
                                      <p:cBhvr>
                                        <p:cTn dur="200" fill="hold" id="1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045 0.2863 L 0.3982 0.2756" pathEditMode="relative" ptsTypes="AAAAAAAA" rAng="0">
                                      <p:cBhvr>
                                        <p:cTn dur="200" fill="hold" id="2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82 0.2756 L 0.3926 0.2659" pathEditMode="relative" ptsTypes="AAAAAAAA" rAng="0">
                                      <p:cBhvr>
                                        <p:cTn dur="200" fill="hold" id="2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26 0.2659 L 0.3862 0.2552" pathEditMode="relative" ptsTypes="AAAAAAAA" rAng="0">
                                      <p:cBhvr>
                                        <p:cTn dur="200" fill="hold" id="2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862 0.2552 L 0.3798 0.2444" pathEditMode="relative" ptsTypes="AAAAAAAA" rAng="0">
                                      <p:cBhvr>
                                        <p:cTn dur="200" fill="hold" id="2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98 0.2444 L 0.3727 0.2326" pathEditMode="relative" ptsTypes="AAAAAAAA" rAng="0">
                                      <p:cBhvr>
                                        <p:cTn dur="200" fill="hold" id="2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27 0.2326 L 0.3615 0.2283" pathEditMode="relative" ptsTypes="AAAAAAAA" rAng="0">
                                      <p:cBhvr>
                                        <p:cTn dur="200" fill="hold" id="2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15 0.2283 L 0.3575 0.2412" pathEditMode="relative" ptsTypes="AAAAAAAA" rAng="0">
                                      <p:cBhvr>
                                        <p:cTn dur="200" fill="hold" id="2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75 0.2412 L 0.3472 0.2476" pathEditMode="relative" ptsTypes="AAAAAAAA" rAng="0">
                                      <p:cBhvr>
                                        <p:cTn dur="200" fill="hold" id="2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72 0.2476 L 0.3368 0.2391" pathEditMode="relative" ptsTypes="AAAAAAAA" rAng="0">
                                      <p:cBhvr>
                                        <p:cTn dur="200" fill="hold" id="2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8 0.2391 L 0.3256 0.2305" pathEditMode="relative" ptsTypes="AAAAAAAA" rAng="0">
                                      <p:cBhvr>
                                        <p:cTn dur="200" fill="hold" id="2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56 0.2305 L 0.3145 0.2208" pathEditMode="relative" ptsTypes="AAAAAAAA" rAng="0">
                                      <p:cBhvr>
                                        <p:cTn dur="200" fill="hold" id="3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45 0.2208 L 0.3033 0.2122" pathEditMode="relative" ptsTypes="AAAAAAAA" rAng="0">
                                      <p:cBhvr>
                                        <p:cTn dur="200" fill="hold" id="3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33 0.2122 L 0.2922 0.2025" pathEditMode="relative" ptsTypes="AAAAAAAA" rAng="0">
                                      <p:cBhvr>
                                        <p:cTn dur="200" fill="hold" id="3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22 0.2025 L 0.2810 0.1929" pathEditMode="relative" ptsTypes="AAAAAAAA" rAng="0">
                                      <p:cBhvr>
                                        <p:cTn dur="200" fill="hold" id="3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10 0.1929 L 0.2699 0.1843" pathEditMode="relative" ptsTypes="AAAAAAAA" rAng="0">
                                      <p:cBhvr>
                                        <p:cTn dur="200" fill="hold" id="3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99 0.1843 L 0.2587 0.1746" pathEditMode="relative" ptsTypes="AAAAAAAA" rAng="0">
                                      <p:cBhvr>
                                        <p:cTn dur="200" fill="hold" id="3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87 0.1746 L 0.2483 0.1649" pathEditMode="relative" ptsTypes="AAAAAAAA" rAng="0">
                                      <p:cBhvr>
                                        <p:cTn dur="200" fill="hold" id="3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83 0.1649 L 0.2364 0.1606" pathEditMode="relative" ptsTypes="AAAAAAAA" rAng="0">
                                      <p:cBhvr>
                                        <p:cTn dur="200" fill="hold" id="3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4 0.1606 L 0.2252 0.1692" pathEditMode="relative" ptsTypes="AAAAAAAA" rAng="0">
                                      <p:cBhvr>
                                        <p:cTn dur="200" fill="hold" id="3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2 0.1692 L 0.2149 0.1789" pathEditMode="relative" ptsTypes="AAAAAAAA" rAng="0">
                                      <p:cBhvr>
                                        <p:cTn dur="200" fill="hold" id="3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9 0.1789 L 0.2037 0.1875" pathEditMode="relative" ptsTypes="AAAAAAAA" rAng="0">
                                      <p:cBhvr>
                                        <p:cTn dur="200" fill="hold" id="4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7 0.1875 L 0.1926 0.1972" pathEditMode="relative" ptsTypes="AAAAAAAA" rAng="0">
                                      <p:cBhvr>
                                        <p:cTn dur="200" fill="hold" id="4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1972 L 0.1814 0.2058" pathEditMode="relative" ptsTypes="AAAAAAAA" rAng="0">
                                      <p:cBhvr>
                                        <p:cTn dur="200" fill="hold" id="4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0.2058 L 0.1702 0.2154" pathEditMode="relative" ptsTypes="AAAAAAAA" rAng="0">
                                      <p:cBhvr>
                                        <p:cTn dur="200" fill="hold" id="4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2 0.2154 L 0.1591 0.2240" pathEditMode="relative" ptsTypes="AAAAAAAA" rAng="0">
                                      <p:cBhvr>
                                        <p:cTn dur="200" fill="hold" id="4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2240 L 0.1479 0.2337" pathEditMode="relative" ptsTypes="AAAAAAAA" rAng="0">
                                      <p:cBhvr>
                                        <p:cTn dur="200" fill="hold" id="4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9 0.2337 L 0.1368 0.2433" pathEditMode="relative" ptsTypes="AAAAAAAA" rAng="0">
                                      <p:cBhvr>
                                        <p:cTn dur="200" fill="hold" id="4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8 0.2433 L 0.1256 0.2519" pathEditMode="relative" ptsTypes="AAAAAAAA" rAng="0">
                                      <p:cBhvr>
                                        <p:cTn dur="200" fill="hold" id="4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56 0.2519 L 0.1145 0.2616" pathEditMode="relative" ptsTypes="AAAAAAAA" rAng="0">
                                      <p:cBhvr>
                                        <p:cTn dur="200" fill="hold" id="4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5 0.2616 L 0.1033 0.2702" pathEditMode="relative" ptsTypes="AAAAAAAA" rAng="0">
                                      <p:cBhvr>
                                        <p:cTn dur="200" fill="hold" id="4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3 0.2702 L 0.0985 0.2627" pathEditMode="relative" ptsTypes="AAAAAAAA" rAng="0">
                                      <p:cBhvr>
                                        <p:cTn dur="200" fill="hold" id="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5 0.2627 L 0.1009 0.2487" pathEditMode="relative" ptsTypes="AAAAAAAA" rAng="0">
                                      <p:cBhvr>
                                        <p:cTn dur="200" fill="hold" id="5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9 0.2487 L 0.1033 0.2348" pathEditMode="relative" ptsTypes="AAAAAAAA" rAng="0">
                                      <p:cBhvr>
                                        <p:cTn dur="200" fill="hold" id="5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3 0.2348 L 0.1057 0.2208" pathEditMode="relative" ptsTypes="AAAAAAAA" rAng="0">
                                      <p:cBhvr>
                                        <p:cTn dur="200" fill="hold" id="5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7 0.2208 L 0.1081 0.2068" pathEditMode="relative" ptsTypes="AAAAAAAA" rAng="0">
                                      <p:cBhvr>
                                        <p:cTn dur="200" fill="hold" id="5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1 0.2068 L 0.1113 0.1929" pathEditMode="relative" ptsTypes="AAAAAAAA" rAng="0">
                                      <p:cBhvr>
                                        <p:cTn dur="200" fill="hold" id="5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3 0.1929 L 0.1137 0.1789" pathEditMode="relative" ptsTypes="AAAAAAAA" rAng="0">
                                      <p:cBhvr>
                                        <p:cTn dur="200" fill="hold" id="5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37 0.1789 L 0.1161 0.1639" pathEditMode="relative" ptsTypes="AAAAAAAA" rAng="0">
                                      <p:cBhvr>
                                        <p:cTn dur="200" fill="hold" id="5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61 0.1639 L 0.1185 0.1499" pathEditMode="relative" ptsTypes="AAAAAAAA" rAng="0">
                                      <p:cBhvr>
                                        <p:cTn dur="200" fill="hold" id="5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5 0.1499 L 0.1208 0.1359" pathEditMode="relative" ptsTypes="AAAAAAAA" rAng="0">
                                      <p:cBhvr>
                                        <p:cTn dur="200" fill="hold" id="5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08 0.1359 L 0.1248 0.1220" pathEditMode="relative" ptsTypes="AAAAAAAA" rAng="0">
                                      <p:cBhvr>
                                        <p:cTn dur="200" fill="hold" id="6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8 0.1220 L 0.1336 0.1273" pathEditMode="relative" ptsTypes="AAAAAAAA" rAng="0">
                                      <p:cBhvr>
                                        <p:cTn dur="200" fill="hold" id="6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6 0.1273 L 0.1424 0.1327" pathEditMode="relative" ptsTypes="AAAAAAAA" rAng="0">
                                      <p:cBhvr>
                                        <p:cTn dur="200" fill="hold" id="6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24 0.1327 L 0.1455 0.1209" pathEditMode="relative" ptsTypes="AAAAAAAA" rAng="0">
                                      <p:cBhvr>
                                        <p:cTn dur="200" fill="hold" id="6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5 0.1209 L 0.1479 0.1069" pathEditMode="relative" ptsTypes="AAAAAAAA" rAng="0">
                                      <p:cBhvr>
                                        <p:cTn dur="200" fill="hold" id="6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9 0.1069 L 0.1511 0.0930" pathEditMode="relative" ptsTypes="AAAAAAAA" rAng="0">
                                      <p:cBhvr>
                                        <p:cTn dur="200" fill="hold" id="6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1 0.0930 L 0.1535 0.0779" pathEditMode="relative" ptsTypes="AAAAAAAA" rAng="0">
                                      <p:cBhvr>
                                        <p:cTn dur="200" fill="hold" id="6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35 0.0779 L 0.1559 0.0640" pathEditMode="relative" ptsTypes="AAAAAAAA" rAng="0">
                                      <p:cBhvr>
                                        <p:cTn dur="200" fill="hold" id="6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9 0.0640 L 0.1583 0.0500" pathEditMode="relative" ptsTypes="AAAAAAAA" rAng="0">
                                      <p:cBhvr>
                                        <p:cTn dur="200" fill="hold" id="6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2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8 -0.1573 L 0.2308 -0.1573" pathEditMode="relative" ptsTypes="AAAAAAAA" rAng="0">
                                      <p:cBhvr>
                                        <p:cTn dur="200" fill="hold" id="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8 -0.1573 L 0.2053 -0.1573" pathEditMode="relative" ptsTypes="AAAAAAAA" rAng="0">
                                      <p:cBhvr>
                                        <p:cTn dur="200" fill="hold" id="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53 -0.1573 L 0.1822 -0.1509" pathEditMode="relative" ptsTypes="AAAAAAAA" rAng="0">
                                      <p:cBhvr>
                                        <p:cTn dur="200" fill="hold" id="1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2 -0.1509 L 0.1599 -0.1380" pathEditMode="relative" ptsTypes="AAAAAAAA" rAng="0">
                                      <p:cBhvr>
                                        <p:cTn dur="200" fill="hold" id="1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9 -0.1380 L 0.1376 -0.1251" pathEditMode="relative" ptsTypes="AAAAAAAA" rAng="0">
                                      <p:cBhvr>
                                        <p:cTn dur="200" fill="hold" id="1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76 -0.1251 L 0.1153 -0.1133" pathEditMode="relative" ptsTypes="AAAAAAAA" rAng="0">
                                      <p:cBhvr>
                                        <p:cTn dur="200" fill="hold" id="1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3 -0.1133 L 0.0930 -0.1004" pathEditMode="relative" ptsTypes="AAAAAAAA" rAng="0">
                                      <p:cBhvr>
                                        <p:cTn dur="200" fill="hold" id="1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0 -0.1004 L 0.0706 -0.0875" pathEditMode="relative" ptsTypes="AAAAAAAA" rAng="0">
                                      <p:cBhvr>
                                        <p:cTn dur="200" fill="hold" id="1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6 -0.0875 L 0.0483 -0.0746" pathEditMode="relative" ptsTypes="AAAAAAAA" rAng="0">
                                      <p:cBhvr>
                                        <p:cTn dur="200" fill="hold" id="1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3 -0.0746 L 0.0268 -0.0617" pathEditMode="relative" ptsTypes="AAAAAAAA" rAng="0">
                                      <p:cBhvr>
                                        <p:cTn dur="200" fill="hold" id="1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8 -0.0617 L 0.0260 -0.0381" pathEditMode="relative" ptsTypes="AAAAAAAA" rAng="0">
                                      <p:cBhvr>
                                        <p:cTn dur="200" fill="hold" id="1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381 L 0.0252 -0.0123" pathEditMode="relative" ptsTypes="AAAAAAAA" rAng="0">
                                      <p:cBhvr>
                                        <p:cTn dur="200" fill="hold" id="1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0123 L 0.0252 0.0124" pathEditMode="relative" ptsTypes="AAAAAAAA" rAng="0">
                                      <p:cBhvr>
                                        <p:cTn dur="200" fill="hold" id="2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0.0124 L 0.0340 0.0350" pathEditMode="relative" ptsTypes="AAAAAAAA" rAng="0">
                                      <p:cBhvr>
                                        <p:cTn dur="200" fill="hold" id="2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0 0.0350 L 0.0467 0.0575" pathEditMode="relative" ptsTypes="AAAAAAAA" rAng="0">
                                      <p:cBhvr>
                                        <p:cTn dur="200" fill="hold" id="2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7 0.0575 L 0.0595 0.0790" pathEditMode="relative" ptsTypes="AAAAAAAA" rAng="0">
                                      <p:cBhvr>
                                        <p:cTn dur="200" fill="hold" id="2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95 0.0790 L 0.0730 0.1016" pathEditMode="relative" ptsTypes="AAAAAAAA" rAng="0">
                                      <p:cBhvr>
                                        <p:cTn dur="200" fill="hold" id="2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0 0.1016 L 0.0714 0.1241" pathEditMode="relative" ptsTypes="AAAAAAAA" rAng="0">
                                      <p:cBhvr>
                                        <p:cTn dur="200" fill="hold" id="2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4 0.1241 L 0.0627 0.1477" pathEditMode="relative" ptsTypes="AAAAAAAA" rAng="0">
                                      <p:cBhvr>
                                        <p:cTn dur="200" fill="hold" id="2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7 0.1477 L 0.0539 0.1714" pathEditMode="relative" ptsTypes="AAAAAAAA" rAng="0">
                                      <p:cBhvr>
                                        <p:cTn dur="200" fill="hold" id="2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9 0.1714 L 0.0451 0.1950" pathEditMode="relative" ptsTypes="AAAAAAAA" rAng="0">
                                      <p:cBhvr>
                                        <p:cTn dur="200" fill="hold" id="2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1 0.1950 L 0.0364 0.2186" pathEditMode="relative" ptsTypes="AAAAAAAA" rAng="0">
                                      <p:cBhvr>
                                        <p:cTn dur="200" fill="hold" id="2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4 0.2186 L 0.0435 0.2391" pathEditMode="relative" ptsTypes="AAAAAAAA" rAng="0">
                                      <p:cBhvr>
                                        <p:cTn dur="200" fill="hold" id="3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5 0.2391 L 0.0579 0.2605" pathEditMode="relative" ptsTypes="AAAAAAAA" rAng="0">
                                      <p:cBhvr>
                                        <p:cTn dur="200" fill="hold" id="3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9 0.2605 L 0.0730 0.2809" pathEditMode="relative" ptsTypes="AAAAAAAA" rAng="0">
                                      <p:cBhvr>
                                        <p:cTn dur="200" fill="hold" id="3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0 0.2809 L 0.0778 0.2992" pathEditMode="relative" ptsTypes="AAAAAAAA" rAng="0">
                                      <p:cBhvr>
                                        <p:cTn dur="200" fill="hold" id="3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8 0.2992 L 0.0579 0.2895" pathEditMode="relative" ptsTypes="AAAAAAAA" rAng="0">
                                      <p:cBhvr>
                                        <p:cTn dur="200" fill="hold" id="3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9 0.2895 L 0.0738 0.2745" pathEditMode="relative" ptsTypes="AAAAAAAA" rAng="0">
                                      <p:cBhvr>
                                        <p:cTn dur="200" fill="hold" id="3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8 0.2745 L 0.0930 0.2584" pathEditMode="relative" ptsTypes="AAAAAAAA" rAng="0">
                                      <p:cBhvr>
                                        <p:cTn dur="200" fill="hold" id="3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0 0.2584 L 0.1129 0.2423" pathEditMode="relative" ptsTypes="AAAAAAAA" rAng="0">
                                      <p:cBhvr>
                                        <p:cTn dur="200" fill="hold" id="3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0.2423 L 0.1320 0.2401" pathEditMode="relative" ptsTypes="AAAAAAAA" rAng="0">
                                      <p:cBhvr>
                                        <p:cTn dur="200" fill="hold" id="3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0 0.2401 L 0.1511 0.2552" pathEditMode="relative" ptsTypes="AAAAAAAA" rAng="0">
                                      <p:cBhvr>
                                        <p:cTn dur="200" fill="hold" id="3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1 0.2552 L 0.1702 0.2713" pathEditMode="relative" ptsTypes="AAAAAAAA" rAng="0">
                                      <p:cBhvr>
                                        <p:cTn dur="200" fill="hold" id="4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2 0.2713 L 0.1902 0.2885" pathEditMode="relative" ptsTypes="AAAAAAAA" rAng="0">
                                      <p:cBhvr>
                                        <p:cTn dur="200" fill="hold" id="4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2 0.2885 L 0.2093 0.3046" pathEditMode="relative" ptsTypes="AAAAAAAA" rAng="0">
                                      <p:cBhvr>
                                        <p:cTn dur="200" fill="hold" id="4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3 0.3046 L 0.2308 0.3099" pathEditMode="relative" ptsTypes="AAAAAAAA" rAng="0">
                                      <p:cBhvr>
                                        <p:cTn dur="200" fill="hold" id="4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8 0.3099 L 0.2547 0.3014" pathEditMode="relative" ptsTypes="AAAAAAAA" rAng="0">
                                      <p:cBhvr>
                                        <p:cTn dur="200" fill="hold" id="4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7 0.3014 L 0.2786 0.2928" pathEditMode="relative" ptsTypes="AAAAAAAA" rAng="0">
                                      <p:cBhvr>
                                        <p:cTn dur="200" fill="hold" id="4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86 0.2928 L 0.3025 0.2842" pathEditMode="relative" ptsTypes="AAAAAAAA" rAng="0">
                                      <p:cBhvr>
                                        <p:cTn dur="200" fill="hold" id="4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25 0.2842 L 0.3264 0.2756" pathEditMode="relative" ptsTypes="AAAAAAAA" rAng="0">
                                      <p:cBhvr>
                                        <p:cTn dur="200" fill="hold" id="4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64 0.2756 L 0.3488 0.2799" pathEditMode="relative" ptsTypes="AAAAAAAA" rAng="0">
                                      <p:cBhvr>
                                        <p:cTn dur="200" fill="hold" id="4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88 0.2799 L 0.3719 0.2895" pathEditMode="relative" ptsTypes="AAAAAAAA" rAng="0">
                                      <p:cBhvr>
                                        <p:cTn dur="200" fill="hold" id="4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19 0.2895 L 0.3966 0.2874" pathEditMode="relative" ptsTypes="AAAAAAAA" rAng="0">
                                      <p:cBhvr>
                                        <p:cTn dur="200" fill="hold" id="5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66 0.2874 L 0.4125 0.2799" pathEditMode="relative" ptsTypes="AAAAAAAA" rAng="0">
                                      <p:cBhvr>
                                        <p:cTn dur="200" fill="hold" id="5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25 0.2799 L 0.3926 0.2681" pathEditMode="relative" ptsTypes="AAAAAAAA" rAng="0">
                                      <p:cBhvr>
                                        <p:cTn dur="200" fill="hold" id="5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26 0.2681 L 0.3711 0.2562" pathEditMode="relative" ptsTypes="AAAAAAAA" rAng="0">
                                      <p:cBhvr>
                                        <p:cTn dur="200" fill="hold" id="5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11 0.2562 L 0.3488 0.2433" pathEditMode="relative" ptsTypes="AAAAAAAA" rAng="0">
                                      <p:cBhvr>
                                        <p:cTn dur="200" fill="hold" id="5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88 0.2433 L 0.3264 0.2305" pathEditMode="relative" ptsTypes="AAAAAAAA" rAng="0">
                                      <p:cBhvr>
                                        <p:cTn dur="200" fill="hold" id="5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64 0.2305 L 0.3161 0.2090" pathEditMode="relative" ptsTypes="AAAAAAAA" rAng="0">
                                      <p:cBhvr>
                                        <p:cTn dur="200" fill="hold" id="5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61 0.2090 L 0.3073 0.1853" pathEditMode="relative" ptsTypes="AAAAAAAA" rAng="0">
                                      <p:cBhvr>
                                        <p:cTn dur="200" fill="hold" id="5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73 0.1853 L 0.3137 0.1660" pathEditMode="relative" ptsTypes="AAAAAAAA" rAng="0">
                                      <p:cBhvr>
                                        <p:cTn dur="200" fill="hold" id="5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37 0.1660 L 0.3360 0.1531" pathEditMode="relative" ptsTypes="AAAAAAAA" rAng="0">
                                      <p:cBhvr>
                                        <p:cTn dur="200" fill="hold" id="5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0 0.1531 L 0.3575 0.1402" pathEditMode="relative" ptsTypes="AAAAAAAA" rAng="0">
                                      <p:cBhvr>
                                        <p:cTn dur="200" fill="hold" id="6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75 0.1402 L 0.3456 0.1273" pathEditMode="relative" ptsTypes="AAAAAAAA" rAng="0">
                                      <p:cBhvr>
                                        <p:cTn dur="200" fill="hold" id="6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56 0.1273 L 0.3240 0.1144" pathEditMode="relative" ptsTypes="AAAAAAAA" rAng="0">
                                      <p:cBhvr>
                                        <p:cTn dur="200" fill="hold" id="6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40 0.1144 L 0.3017 0.1016" pathEditMode="relative" ptsTypes="AAAAAAAA" rAng="0">
                                      <p:cBhvr>
                                        <p:cTn dur="200" fill="hold" id="6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17 0.1016 L 0.2794 0.0897" pathEditMode="relative" ptsTypes="AAAAAAAA" rAng="0">
                                      <p:cBhvr>
                                        <p:cTn dur="200" fill="hold" id="6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94 0.0897 L 0.2563 0.0811" pathEditMode="relative" ptsTypes="AAAAAAAA" rAng="0">
                                      <p:cBhvr>
                                        <p:cTn dur="200" fill="hold" id="6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0811 L 0.2475 0.0597" pathEditMode="relative" ptsTypes="AAAAAAAA" rAng="0">
                                      <p:cBhvr>
                                        <p:cTn dur="200" fill="hold" id="6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5 0.0597 L 0.2388 0.0360" pathEditMode="relative" ptsTypes="AAAAAAAA" rAng="0">
                                      <p:cBhvr>
                                        <p:cTn dur="200" fill="hold" id="6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8 0.0360 L 0.2308 0.0124" pathEditMode="relative" ptsTypes="AAAAAAAA" rAng="0">
                                      <p:cBhvr>
                                        <p:cTn dur="200" fill="hold" id="6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8 0.0124 L 0.2220 -0.0123" pathEditMode="relative" ptsTypes="AAAAAAAA" rAng="0">
                                      <p:cBhvr>
                                        <p:cTn dur="200" fill="hold" id="6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13"/>
      <p:bldP animBg="1" grpId="0" spid="127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2018-06-16T08:53:52Z</dcterms:created>
  <dcterms:modified xsi:type="dcterms:W3CDTF">2018-07-16T08:24:24Z</dcterms:modified>
</cp:coreProperties>
</file>