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89" d="100"/>
          <a:sy n="89" d="100"/>
        </p:scale>
        <p:origin x="-2328" y="-1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TIMER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mtClean="0">
                <a:solidFill>
                  <a:srgbClr val="00B0F0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EVENTS</a:t>
            </a:r>
            <a:endParaRPr b="1" dirty="0" lang="en-US">
              <a:solidFill>
                <a:srgbClr val="00B0F0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AMERICAS CUP </a:t>
            </a:r>
          </a:p>
          <a:p>
            <a:r>
              <a:rPr b="1" dirty="0" lang="en-US" smtClean="0" sz="28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2018. RACE 2A</a:t>
            </a:r>
            <a:endParaRPr b="1" dirty="0" lang="en-US" sz="28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len="med" type="oval" w="med"/>
            <a:tailEnd len="med" type="oval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1825039" y="3794561"/>
                </a:moveTo>
                <a:lnTo>
                  <a:pt x="1854184" y="3698790"/>
                </a:lnTo>
                <a:lnTo>
                  <a:pt x="1883329" y="3603019"/>
                </a:lnTo>
                <a:lnTo>
                  <a:pt x="1912474" y="3514615"/>
                </a:lnTo>
                <a:lnTo>
                  <a:pt x="1941619" y="3426211"/>
                </a:lnTo>
                <a:lnTo>
                  <a:pt x="1999909" y="3242036"/>
                </a:lnTo>
                <a:lnTo>
                  <a:pt x="2029054" y="3146265"/>
                </a:lnTo>
                <a:lnTo>
                  <a:pt x="2058199" y="3050494"/>
                </a:lnTo>
                <a:lnTo>
                  <a:pt x="2087344" y="2962090"/>
                </a:lnTo>
                <a:lnTo>
                  <a:pt x="2116489" y="2866319"/>
                </a:lnTo>
                <a:lnTo>
                  <a:pt x="2155349" y="2777915"/>
                </a:lnTo>
                <a:lnTo>
                  <a:pt x="2184494" y="2682144"/>
                </a:lnTo>
                <a:lnTo>
                  <a:pt x="2203924" y="2593740"/>
                </a:lnTo>
                <a:lnTo>
                  <a:pt x="2174779" y="2505336"/>
                </a:lnTo>
                <a:lnTo>
                  <a:pt x="2077629" y="2446400"/>
                </a:lnTo>
                <a:lnTo>
                  <a:pt x="1941619" y="2416932"/>
                </a:lnTo>
                <a:lnTo>
                  <a:pt x="1795894" y="2394831"/>
                </a:lnTo>
                <a:lnTo>
                  <a:pt x="1640454" y="2372730"/>
                </a:lnTo>
                <a:lnTo>
                  <a:pt x="1494729" y="2335895"/>
                </a:lnTo>
                <a:lnTo>
                  <a:pt x="1397579" y="2276959"/>
                </a:lnTo>
                <a:lnTo>
                  <a:pt x="1368434" y="2203289"/>
                </a:lnTo>
                <a:lnTo>
                  <a:pt x="1426724" y="2129619"/>
                </a:lnTo>
                <a:lnTo>
                  <a:pt x="1533589" y="2085417"/>
                </a:lnTo>
                <a:lnTo>
                  <a:pt x="1659884" y="2063316"/>
                </a:lnTo>
                <a:lnTo>
                  <a:pt x="1776464" y="2026481"/>
                </a:lnTo>
                <a:lnTo>
                  <a:pt x="1825039" y="1967545"/>
                </a:lnTo>
                <a:lnTo>
                  <a:pt x="1815324" y="1886508"/>
                </a:lnTo>
                <a:lnTo>
                  <a:pt x="1727889" y="1820205"/>
                </a:lnTo>
                <a:lnTo>
                  <a:pt x="1572449" y="1820205"/>
                </a:lnTo>
                <a:lnTo>
                  <a:pt x="1455869" y="1879141"/>
                </a:lnTo>
                <a:lnTo>
                  <a:pt x="1417009" y="1974912"/>
                </a:lnTo>
                <a:lnTo>
                  <a:pt x="1514159" y="2041215"/>
                </a:lnTo>
                <a:lnTo>
                  <a:pt x="1679314" y="2055949"/>
                </a:lnTo>
                <a:lnTo>
                  <a:pt x="1893044" y="2063316"/>
                </a:lnTo>
                <a:lnTo>
                  <a:pt x="1990194" y="2129619"/>
                </a:lnTo>
                <a:lnTo>
                  <a:pt x="1883329" y="2188555"/>
                </a:lnTo>
                <a:lnTo>
                  <a:pt x="1689029" y="2173821"/>
                </a:lnTo>
                <a:lnTo>
                  <a:pt x="1611309" y="2078050"/>
                </a:lnTo>
                <a:lnTo>
                  <a:pt x="1854184" y="3065228"/>
                </a:lnTo>
                <a:lnTo>
                  <a:pt x="1893044" y="3116797"/>
                </a:lnTo>
                <a:lnTo>
                  <a:pt x="1980479" y="3131531"/>
                </a:lnTo>
                <a:lnTo>
                  <a:pt x="2067914" y="3079962"/>
                </a:lnTo>
                <a:lnTo>
                  <a:pt x="2087344" y="3006292"/>
                </a:lnTo>
                <a:lnTo>
                  <a:pt x="2184494" y="2962090"/>
                </a:lnTo>
                <a:lnTo>
                  <a:pt x="2262214" y="2991558"/>
                </a:lnTo>
                <a:lnTo>
                  <a:pt x="2301074" y="3035760"/>
                </a:lnTo>
                <a:lnTo>
                  <a:pt x="2339934" y="3087329"/>
                </a:lnTo>
                <a:lnTo>
                  <a:pt x="2437084" y="3109430"/>
                </a:lnTo>
                <a:lnTo>
                  <a:pt x="2524519" y="3087329"/>
                </a:lnTo>
                <a:lnTo>
                  <a:pt x="2592524" y="3043127"/>
                </a:lnTo>
                <a:lnTo>
                  <a:pt x="2679959" y="3028393"/>
                </a:lnTo>
                <a:lnTo>
                  <a:pt x="2757679" y="3072595"/>
                </a:lnTo>
                <a:lnTo>
                  <a:pt x="2679959" y="3131531"/>
                </a:lnTo>
                <a:lnTo>
                  <a:pt x="2592524" y="3109430"/>
                </a:lnTo>
                <a:lnTo>
                  <a:pt x="2534234" y="3072595"/>
                </a:lnTo>
                <a:lnTo>
                  <a:pt x="2505089" y="3013659"/>
                </a:lnTo>
                <a:lnTo>
                  <a:pt x="2524519" y="2939989"/>
                </a:lnTo>
                <a:lnTo>
                  <a:pt x="2650814" y="2888420"/>
                </a:lnTo>
                <a:lnTo>
                  <a:pt x="2815969" y="2903154"/>
                </a:lnTo>
                <a:lnTo>
                  <a:pt x="2874259" y="2962090"/>
                </a:lnTo>
                <a:lnTo>
                  <a:pt x="2874259" y="3021026"/>
                </a:lnTo>
                <a:lnTo>
                  <a:pt x="2864544" y="3079962"/>
                </a:lnTo>
                <a:lnTo>
                  <a:pt x="2825684" y="3153632"/>
                </a:lnTo>
                <a:lnTo>
                  <a:pt x="2689674" y="3205201"/>
                </a:lnTo>
                <a:lnTo>
                  <a:pt x="2514804" y="3175733"/>
                </a:lnTo>
                <a:lnTo>
                  <a:pt x="2437084" y="3079962"/>
                </a:lnTo>
                <a:lnTo>
                  <a:pt x="2359364" y="2969457"/>
                </a:lnTo>
                <a:lnTo>
                  <a:pt x="2320504" y="2858952"/>
                </a:lnTo>
                <a:lnTo>
                  <a:pt x="2369079" y="2785282"/>
                </a:lnTo>
                <a:lnTo>
                  <a:pt x="2417654" y="2711612"/>
                </a:lnTo>
                <a:lnTo>
                  <a:pt x="2456514" y="2652676"/>
                </a:lnTo>
                <a:lnTo>
                  <a:pt x="2505089" y="2579006"/>
                </a:lnTo>
                <a:lnTo>
                  <a:pt x="2563379" y="2497969"/>
                </a:lnTo>
                <a:lnTo>
                  <a:pt x="2621669" y="2402198"/>
                </a:lnTo>
                <a:lnTo>
                  <a:pt x="2699389" y="2291693"/>
                </a:lnTo>
                <a:lnTo>
                  <a:pt x="2777109" y="2173821"/>
                </a:lnTo>
                <a:lnTo>
                  <a:pt x="2864544" y="2048582"/>
                </a:lnTo>
                <a:lnTo>
                  <a:pt x="2942264" y="1923343"/>
                </a:lnTo>
                <a:lnTo>
                  <a:pt x="3019984" y="1812838"/>
                </a:lnTo>
              </a:path>
            </a:pathLst>
          </a:custGeom>
          <a:noFill/>
          <a:ln w="28575">
            <a:solidFill>
              <a:srgbClr val="0064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501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fmla="*/ 0 w 5646821" name="connsiteX0"/>
              <a:gd fmla="*/ 1267327 h 1429560" name="connsiteY0"/>
              <a:gd fmla="*/ 2486526 w 5646821" name="connsiteX1"/>
              <a:gd fmla="*/ 1363579 h 1429560" name="connsiteY1"/>
              <a:gd fmla="*/ 3737810 w 5646821" name="connsiteX2"/>
              <a:gd fmla="*/ 401053 h 1429560" name="connsiteY2"/>
              <a:gd fmla="*/ 4427621 w 5646821" name="connsiteX3"/>
              <a:gd fmla="*/ 753979 h 1429560" name="connsiteY3"/>
              <a:gd fmla="*/ 5646821 w 5646821" name="connsiteX4"/>
              <a:gd fmla="*/ 0 h 142956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1429560" w="5646821">
                <a:moveTo>
                  <a:pt x="3097704" y="2225390"/>
                </a:moveTo>
                <a:lnTo>
                  <a:pt x="2806254" y="2195922"/>
                </a:lnTo>
                <a:lnTo>
                  <a:pt x="2514804" y="2166454"/>
                </a:lnTo>
                <a:lnTo>
                  <a:pt x="2213639" y="2136986"/>
                </a:lnTo>
                <a:lnTo>
                  <a:pt x="1922189" y="2114885"/>
                </a:lnTo>
                <a:lnTo>
                  <a:pt x="1630739" y="2085417"/>
                </a:lnTo>
                <a:lnTo>
                  <a:pt x="1339289" y="2048582"/>
                </a:lnTo>
                <a:lnTo>
                  <a:pt x="1038124" y="2026481"/>
                </a:lnTo>
                <a:lnTo>
                  <a:pt x="746674" y="1997013"/>
                </a:lnTo>
                <a:lnTo>
                  <a:pt x="455224" y="1967545"/>
                </a:lnTo>
                <a:lnTo>
                  <a:pt x="163774" y="1938077"/>
                </a:lnTo>
                <a:lnTo>
                  <a:pt x="-127676" y="1908609"/>
                </a:lnTo>
                <a:lnTo>
                  <a:pt x="-399696" y="1864407"/>
                </a:lnTo>
                <a:lnTo>
                  <a:pt x="-457986" y="1739168"/>
                </a:lnTo>
                <a:lnTo>
                  <a:pt x="-292831" y="1665498"/>
                </a:lnTo>
                <a:lnTo>
                  <a:pt x="-79101" y="1591828"/>
                </a:lnTo>
                <a:lnTo>
                  <a:pt x="154059" y="1518158"/>
                </a:lnTo>
                <a:lnTo>
                  <a:pt x="396934" y="1444488"/>
                </a:lnTo>
                <a:lnTo>
                  <a:pt x="668954" y="1422387"/>
                </a:lnTo>
                <a:lnTo>
                  <a:pt x="882684" y="1503424"/>
                </a:lnTo>
                <a:lnTo>
                  <a:pt x="999264" y="1613929"/>
                </a:lnTo>
                <a:lnTo>
                  <a:pt x="1096414" y="1709700"/>
                </a:lnTo>
                <a:lnTo>
                  <a:pt x="1183849" y="1790737"/>
                </a:lnTo>
                <a:lnTo>
                  <a:pt x="1290714" y="1842306"/>
                </a:lnTo>
                <a:lnTo>
                  <a:pt x="1426724" y="1879141"/>
                </a:lnTo>
                <a:lnTo>
                  <a:pt x="1543304" y="1930710"/>
                </a:lnTo>
                <a:lnTo>
                  <a:pt x="1669599" y="1967545"/>
                </a:lnTo>
                <a:lnTo>
                  <a:pt x="1795894" y="1952811"/>
                </a:lnTo>
                <a:lnTo>
                  <a:pt x="1844469" y="1893875"/>
                </a:lnTo>
                <a:lnTo>
                  <a:pt x="1786179" y="1842306"/>
                </a:lnTo>
                <a:lnTo>
                  <a:pt x="1679314" y="1827572"/>
                </a:lnTo>
                <a:lnTo>
                  <a:pt x="1572449" y="1849673"/>
                </a:lnTo>
                <a:lnTo>
                  <a:pt x="1475299" y="1886508"/>
                </a:lnTo>
                <a:lnTo>
                  <a:pt x="1465584" y="1960178"/>
                </a:lnTo>
                <a:lnTo>
                  <a:pt x="1553019" y="2004380"/>
                </a:lnTo>
                <a:lnTo>
                  <a:pt x="1679314" y="2026481"/>
                </a:lnTo>
                <a:lnTo>
                  <a:pt x="1805609" y="2041215"/>
                </a:lnTo>
                <a:lnTo>
                  <a:pt x="1893044" y="2092784"/>
                </a:lnTo>
                <a:lnTo>
                  <a:pt x="1834754" y="2166454"/>
                </a:lnTo>
                <a:lnTo>
                  <a:pt x="1679314" y="2173821"/>
                </a:lnTo>
                <a:lnTo>
                  <a:pt x="1601594" y="2100151"/>
                </a:lnTo>
                <a:lnTo>
                  <a:pt x="1708459" y="2004380"/>
                </a:lnTo>
                <a:lnTo>
                  <a:pt x="1883329" y="2019114"/>
                </a:lnTo>
                <a:lnTo>
                  <a:pt x="1931904" y="2085417"/>
                </a:lnTo>
                <a:lnTo>
                  <a:pt x="1980479" y="2151720"/>
                </a:lnTo>
                <a:lnTo>
                  <a:pt x="2087344" y="2166454"/>
                </a:lnTo>
                <a:lnTo>
                  <a:pt x="2184494" y="2100151"/>
                </a:lnTo>
                <a:lnTo>
                  <a:pt x="2203924" y="2019114"/>
                </a:lnTo>
                <a:lnTo>
                  <a:pt x="2320504" y="1967545"/>
                </a:lnTo>
                <a:lnTo>
                  <a:pt x="2407939" y="1997013"/>
                </a:lnTo>
                <a:lnTo>
                  <a:pt x="2456514" y="2055949"/>
                </a:lnTo>
                <a:lnTo>
                  <a:pt x="2505089" y="2114885"/>
                </a:lnTo>
                <a:lnTo>
                  <a:pt x="2621669" y="2136986"/>
                </a:lnTo>
                <a:lnTo>
                  <a:pt x="2709104" y="2107518"/>
                </a:lnTo>
                <a:lnTo>
                  <a:pt x="2796539" y="2063316"/>
                </a:lnTo>
                <a:lnTo>
                  <a:pt x="2903404" y="2041215"/>
                </a:lnTo>
                <a:lnTo>
                  <a:pt x="2990839" y="2092784"/>
                </a:lnTo>
                <a:lnTo>
                  <a:pt x="2903404" y="2166454"/>
                </a:lnTo>
                <a:lnTo>
                  <a:pt x="2796539" y="2136986"/>
                </a:lnTo>
                <a:lnTo>
                  <a:pt x="2728534" y="2092784"/>
                </a:lnTo>
                <a:lnTo>
                  <a:pt x="2689674" y="2026481"/>
                </a:lnTo>
                <a:lnTo>
                  <a:pt x="2718819" y="1945444"/>
                </a:lnTo>
                <a:lnTo>
                  <a:pt x="2864544" y="1879141"/>
                </a:lnTo>
                <a:lnTo>
                  <a:pt x="3049129" y="1893875"/>
                </a:lnTo>
                <a:lnTo>
                  <a:pt x="3117134" y="1967545"/>
                </a:lnTo>
                <a:lnTo>
                  <a:pt x="3117134" y="2033848"/>
                </a:lnTo>
                <a:lnTo>
                  <a:pt x="3117134" y="2100151"/>
                </a:lnTo>
                <a:lnTo>
                  <a:pt x="3068559" y="2188555"/>
                </a:lnTo>
                <a:lnTo>
                  <a:pt x="2903404" y="2254858"/>
                </a:lnTo>
                <a:lnTo>
                  <a:pt x="2709104" y="2218023"/>
                </a:lnTo>
                <a:lnTo>
                  <a:pt x="2611954" y="2100151"/>
                </a:lnTo>
                <a:lnTo>
                  <a:pt x="2524519" y="1974912"/>
                </a:lnTo>
                <a:lnTo>
                  <a:pt x="2475944" y="1849673"/>
                </a:lnTo>
                <a:lnTo>
                  <a:pt x="2534234" y="1761269"/>
                </a:lnTo>
                <a:lnTo>
                  <a:pt x="2592524" y="1680232"/>
                </a:lnTo>
                <a:lnTo>
                  <a:pt x="2641099" y="1599195"/>
                </a:lnTo>
                <a:lnTo>
                  <a:pt x="2689674" y="1525525"/>
                </a:lnTo>
                <a:lnTo>
                  <a:pt x="2757679" y="1422387"/>
                </a:lnTo>
                <a:lnTo>
                  <a:pt x="2835399" y="1311882"/>
                </a:lnTo>
                <a:lnTo>
                  <a:pt x="2922834" y="1179276"/>
                </a:lnTo>
              </a:path>
            </a:pathLst>
          </a:custGeom>
          <a:noFill/>
          <a:ln w="28575">
            <a:solidFill>
              <a:srgbClr val="E01C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COLL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fmla="val 48987" name="adj1"/>
              <a:gd fmla="val 66274" name="adj2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b="1" dirty="0" lang="en-US" smtClean="0" sz="1400">
                <a:solidFill>
                  <a:sysClr lastClr="000000" val="windowText"/>
                </a:solidFill>
                <a:latin typeface="Courier New"/>
                <a:cs typeface="Courier New"/>
              </a:rPr>
              <a:t>NELS</a:t>
            </a:r>
            <a:endParaRPr b="1" dirty="0" lang="en-US" sz="1400">
              <a:solidFill>
                <a:sysClr lastClr="000000" val="windowText"/>
              </a:solidFill>
              <a:latin typeface="Courier New"/>
              <a:cs typeface="Courier New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121018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121019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121020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121021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121022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121024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121026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121027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121028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121029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121031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121032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121033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121034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121036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121037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121038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121039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121041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121042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121043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121044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121046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121047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121048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121049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121051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121052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121053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121054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121056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121100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121101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121102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121103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121104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121105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121106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121107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121108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121109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121110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121111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121112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121113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121114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121115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121116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121117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121118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121119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121120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121121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121122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121123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121124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121125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121126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121127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121128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121129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121130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121131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121132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121133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121134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121135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121136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121137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121138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121139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 sz="2400">
                <a:solidFill>
                  <a:schemeClr val="bg1"/>
                </a:solidFill>
                <a:latin charset="0" panose="02070309020205020404" pitchFamily="49" typeface="Courier New"/>
                <a:ea charset="0" panose="020B0606030504020204" pitchFamily="34" typeface="Open Sans"/>
                <a:cs charset="0" panose="02070309020205020404" pitchFamily="49" typeface="Courier New"/>
              </a:rPr>
              <a:t>95 Dec 121140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/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121029.00 ENTER TRAIL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121037.00 TARGET ZIG DETECTED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121044.00 FINEX CALLED, ENTER TRANSITION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121120.00 System ECHO over-heating.  Recycling secondary pumps.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rtlCol="0" wrap="square">
            <a:spAutoFit/>
          </a:bodyPr>
          <a:lstStyle/>
          <a:p>
            <a:r>
              <a:rPr dirty="0" lang="en-US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  <a:cs charset="0" panose="020B0606030504020204" pitchFamily="34" typeface="Open Sans"/>
              </a:rPr>
              <a:t>121137.00 System ECHO Stable.  Return to Transit Speed.</a:t>
            </a:r>
            <a:r>
              <a:rPr dirty="0" lang="mr-IN" smtClean="0" sz="2000">
                <a:solidFill>
                  <a:schemeClr val="bg1"/>
                </a:solidFill>
                <a:latin charset="0" panose="020B0606030504020204" pitchFamily="34" typeface="Open Sans"/>
                <a:ea charset="0" panose="020B0606030504020204" pitchFamily="34" typeface="Open Sans"/>
              </a:rPr>
              <a:t/>
            </a:r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</a:endParaRPr>
          </a:p>
          <a:p>
            <a:endParaRPr dirty="0" lang="en-US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  <a:p>
            <a:endParaRPr dirty="0" lang="en-US" smtClean="0" sz="2000">
              <a:solidFill>
                <a:schemeClr val="bg1"/>
              </a:solidFill>
              <a:latin charset="0" panose="020B0606030504020204" pitchFamily="34" typeface="Open Sans"/>
              <a:ea charset="0" panose="020B0606030504020204" pitchFamily="34" typeface="Open Sans"/>
              <a:cs charset="0" panose="020B0606030504020204" pitchFamily="34"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seq>
                                <p:cTn fill="hold" grpId="0" id="1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0 0.3905 L 0.1710 0.3905" pathEditMode="relative" ptsTypes="AAAAAAAA" rAng="0">
                                      <p:cBhvr>
                                        <p:cTn dur="200" fill="hold" id="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0 0.3905 L 0.1734 0.3765" pathEditMode="relative" ptsTypes="AAAAAAAA" rAng="0">
                                      <p:cBhvr>
                                        <p:cTn dur="200" fill="hold" id="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3765 L 0.1758 0.3626" pathEditMode="relative" ptsTypes="AAAAAAAA" rAng="0">
                                      <p:cBhvr>
                                        <p:cTn dur="200" fill="hold" id="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3626 L 0.1782 0.3497" pathEditMode="relative" ptsTypes="AAAAAAAA" rAng="0">
                                      <p:cBhvr>
                                        <p:cTn dur="200" fill="hold" id="1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3497 L 0.1806 0.3368" pathEditMode="relative" ptsTypes="AAAAAAAA" rAng="0">
                                      <p:cBhvr>
                                        <p:cTn dur="200" fill="hold" id="1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6 0.3368 L 0.1854 0.3099" pathEditMode="relative" ptsTypes="AAAAAAAA" rAng="0">
                                      <p:cBhvr>
                                        <p:cTn dur="200" fill="hold" id="1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4 0.3099 L 0.1878 0.2960" pathEditMode="relative" ptsTypes="AAAAAAAA" rAng="0">
                                      <p:cBhvr>
                                        <p:cTn dur="200" fill="hold" id="1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8 0.2960 L 0.1902 0.2820" pathEditMode="relative" ptsTypes="AAAAAAAA" rAng="0">
                                      <p:cBhvr>
                                        <p:cTn dur="200" fill="hold" id="1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2 0.2820 L 0.1926 0.2691" pathEditMode="relative" ptsTypes="AAAAAAAA" rAng="0">
                                      <p:cBhvr>
                                        <p:cTn dur="200" fill="hold" id="1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2691 L 0.1950 0.2552" pathEditMode="relative" ptsTypes="AAAAAAAA" rAng="0">
                                      <p:cBhvr>
                                        <p:cTn dur="200" fill="hold" id="1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0 0.2552 L 0.1981 0.2423" pathEditMode="relative" ptsTypes="AAAAAAAA" rAng="0">
                                      <p:cBhvr>
                                        <p:cTn dur="200" fill="hold" id="1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1 0.2423 L 0.2005 0.2283" pathEditMode="relative" ptsTypes="AAAAAAAA" rAng="0">
                                      <p:cBhvr>
                                        <p:cTn dur="200" fill="hold" id="1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2283 L 0.2021 0.2154" pathEditMode="relative" ptsTypes="AAAAAAAA" rAng="0">
                                      <p:cBhvr>
                                        <p:cTn dur="200" fill="hold" id="1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2154 L 0.1997 0.2025" pathEditMode="relative" ptsTypes="AAAAAAAA" rAng="0">
                                      <p:cBhvr>
                                        <p:cTn dur="200" fill="hold" id="2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7 0.2025 L 0.1918 0.1939" pathEditMode="relative" ptsTypes="AAAAAAAA" rAng="0">
                                      <p:cBhvr>
                                        <p:cTn dur="200" fill="hold" id="2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8 0.1939 L 0.1806 0.1896" pathEditMode="relative" ptsTypes="AAAAAAAA" rAng="0">
                                      <p:cBhvr>
                                        <p:cTn dur="200" fill="hold" id="2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6 0.1896 L 0.1687 0.1864" pathEditMode="relative" ptsTypes="AAAAAAAA" rAng="0">
                                      <p:cBhvr>
                                        <p:cTn dur="200" fill="hold" id="2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864 L 0.1559 0.1832" pathEditMode="relative" ptsTypes="AAAAAAAA" rAng="0">
                                      <p:cBhvr>
                                        <p:cTn dur="200" fill="hold" id="2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9 0.1832 L 0.1440 0.1778" pathEditMode="relative" ptsTypes="AAAAAAAA" rAng="0">
                                      <p:cBhvr>
                                        <p:cTn dur="200" fill="hold" id="2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0.1778 L 0.1360 0.1692" pathEditMode="relative" ptsTypes="AAAAAAAA" rAng="0">
                                      <p:cBhvr>
                                        <p:cTn dur="200" fill="hold" id="2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0 0.1692 L 0.1336 0.1585" pathEditMode="relative" ptsTypes="AAAAAAAA" rAng="0">
                                      <p:cBhvr>
                                        <p:cTn dur="200" fill="hold" id="2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6 0.1585 L 0.1384 0.1477" pathEditMode="relative" ptsTypes="AAAAAAAA" rAng="0">
                                      <p:cBhvr>
                                        <p:cTn dur="200" fill="hold" id="2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4 0.1477 L 0.1471 0.1413" pathEditMode="relative" ptsTypes="AAAAAAAA" rAng="0">
                                      <p:cBhvr>
                                        <p:cTn dur="200" fill="hold" id="2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0.1413 L 0.1575 0.1381" pathEditMode="relative" ptsTypes="AAAAAAAA" rAng="0">
                                      <p:cBhvr>
                                        <p:cTn dur="200" fill="hold" id="3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5 0.1381 L 0.1671 0.1327" pathEditMode="relative" ptsTypes="AAAAAAAA" rAng="0">
                                      <p:cBhvr>
                                        <p:cTn dur="200" fill="hold" id="3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1 0.1327 L 0.1710 0.1241" pathEditMode="relative" ptsTypes="AAAAAAAA" rAng="0">
                                      <p:cBhvr>
                                        <p:cTn dur="200" fill="hold" id="3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0 0.1241 L 0.1702 0.1123" pathEditMode="relative" ptsTypes="AAAAAAAA" rAng="0">
                                      <p:cBhvr>
                                        <p:cTn dur="200" fill="hold" id="3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1123 L 0.1631 0.1026" pathEditMode="relative" ptsTypes="AAAAAAAA" rAng="0">
                                      <p:cBhvr>
                                        <p:cTn dur="200" fill="hold" id="3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1 0.1026 L 0.1503 0.1026" pathEditMode="relative" ptsTypes="AAAAAAAA" rAng="0">
                                      <p:cBhvr>
                                        <p:cTn dur="200" fill="hold" id="3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0.1026 L 0.1408 0.1112" pathEditMode="relative" ptsTypes="AAAAAAAA" rAng="0">
                                      <p:cBhvr>
                                        <p:cTn dur="200" fill="hold" id="3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0.1112 L 0.1376 0.1252" pathEditMode="relative" ptsTypes="AAAAAAAA" rAng="0">
                                      <p:cBhvr>
                                        <p:cTn dur="200" fill="hold" id="3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76 0.1252 L 0.1455 0.1349" pathEditMode="relative" ptsTypes="AAAAAAAA" rAng="0">
                                      <p:cBhvr>
                                        <p:cTn dur="200" fill="hold" id="3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5 0.1349 L 0.1591 0.1370" pathEditMode="relative" ptsTypes="AAAAAAAA" rAng="0">
                                      <p:cBhvr>
                                        <p:cTn dur="200" fill="hold" id="3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370 L 0.1766 0.1381" pathEditMode="relative" ptsTypes="AAAAAAAA" rAng="0">
                                      <p:cBhvr>
                                        <p:cTn dur="200" fill="hold" id="4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1381 L 0.1846 0.1477" pathEditMode="relative" ptsTypes="AAAAAAAA" rAng="0">
                                      <p:cBhvr>
                                        <p:cTn dur="200" fill="hold" id="4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6 0.1477 L 0.1758 0.1563" pathEditMode="relative" ptsTypes="AAAAAAAA" rAng="0">
                                      <p:cBhvr>
                                        <p:cTn dur="200" fill="hold" id="4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1563 L 0.1599 0.1542" pathEditMode="relative" ptsTypes="AAAAAAAA" rAng="0">
                                      <p:cBhvr>
                                        <p:cTn dur="200" fill="hold" id="4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9 0.1542 L 0.1535 0.1402" pathEditMode="relative" ptsTypes="AAAAAAAA" rAng="0">
                                      <p:cBhvr>
                                        <p:cTn dur="200" fill="hold" id="4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5 0.1402 L 0.1734 0.2842" pathEditMode="relative" ptsTypes="AAAAAAAA" rAng="0">
                                      <p:cBhvr>
                                        <p:cTn dur="200" fill="hold" id="4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2842 L 0.1766 0.2917" pathEditMode="relative" ptsTypes="AAAAAAAA" rAng="0">
                                      <p:cBhvr>
                                        <p:cTn dur="200" fill="hold" id="4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2917 L 0.1838 0.2938" pathEditMode="relative" ptsTypes="AAAAAAAA" rAng="0">
                                      <p:cBhvr>
                                        <p:cTn dur="200" fill="hold" id="4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8 0.2938 L 0.1910 0.2863" pathEditMode="relative" ptsTypes="AAAAAAAA" rAng="0">
                                      <p:cBhvr>
                                        <p:cTn dur="200" fill="hold" id="4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0 0.2863 L 0.1926 0.2756" pathEditMode="relative" ptsTypes="AAAAAAAA" rAng="0">
                                      <p:cBhvr>
                                        <p:cTn dur="200" fill="hold" id="4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2756 L 0.2005 0.2691" pathEditMode="relative" ptsTypes="AAAAAAAA" rAng="0">
                                      <p:cBhvr>
                                        <p:cTn dur="200" fill="hold" id="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2691 L 0.2069 0.2734" pathEditMode="relative" ptsTypes="AAAAAAAA" rAng="0">
                                      <p:cBhvr>
                                        <p:cTn dur="200" fill="hold" id="5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2734 L 0.2101 0.2799" pathEditMode="relative" ptsTypes="AAAAAAAA" rAng="0">
                                      <p:cBhvr>
                                        <p:cTn dur="200" fill="hold" id="5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1 0.2799 L 0.2133 0.2874" pathEditMode="relative" ptsTypes="AAAAAAAA" rAng="0">
                                      <p:cBhvr>
                                        <p:cTn dur="200" fill="hold" id="5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3 0.2874 L 0.2213 0.2906" pathEditMode="relative" ptsTypes="AAAAAAAA" rAng="0">
                                      <p:cBhvr>
                                        <p:cTn dur="200" fill="hold" id="5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3 0.2906 L 0.2284 0.2874" pathEditMode="relative" ptsTypes="AAAAAAAA" rAng="0">
                                      <p:cBhvr>
                                        <p:cTn dur="200" fill="hold" id="5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2874 L 0.2340 0.2809" pathEditMode="relative" ptsTypes="AAAAAAAA" rAng="0">
                                      <p:cBhvr>
                                        <p:cTn dur="200" fill="hold" id="5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2809 L 0.2412 0.2788" pathEditMode="relative" ptsTypes="AAAAAAAA" rAng="0">
                                      <p:cBhvr>
                                        <p:cTn dur="200" fill="hold" id="5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2 0.2788 L 0.2475 0.2852" pathEditMode="relative" ptsTypes="AAAAAAAA" rAng="0">
                                      <p:cBhvr>
                                        <p:cTn dur="200" fill="hold" id="5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2852 L 0.2412 0.2938" pathEditMode="relative" ptsTypes="AAAAAAAA" rAng="0">
                                      <p:cBhvr>
                                        <p:cTn dur="200" fill="hold" id="5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2 0.2938 L 0.2340 0.2906" pathEditMode="relative" ptsTypes="AAAAAAAA" rAng="0">
                                      <p:cBhvr>
                                        <p:cTn dur="200" fill="hold" id="6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2906 L 0.2292 0.2852" pathEditMode="relative" ptsTypes="AAAAAAAA" rAng="0">
                                      <p:cBhvr>
                                        <p:cTn dur="200" fill="hold" id="6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2 0.2852 L 0.2268 0.2766" pathEditMode="relative" ptsTypes="AAAAAAAA" rAng="0">
                                      <p:cBhvr>
                                        <p:cTn dur="200" fill="hold" id="6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2766 L 0.2284 0.2659" pathEditMode="relative" ptsTypes="AAAAAAAA" rAng="0">
                                      <p:cBhvr>
                                        <p:cTn dur="200" fill="hold" id="6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2659 L 0.2388 0.2584" pathEditMode="relative" ptsTypes="AAAAAAAA" rAng="0">
                                      <p:cBhvr>
                                        <p:cTn dur="200" fill="hold" id="6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8 0.2584 L 0.2523 0.2605" pathEditMode="relative" ptsTypes="AAAAAAAA" rAng="0">
                                      <p:cBhvr>
                                        <p:cTn dur="200" fill="hold" id="6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3 0.2605 L 0.2571 0.2691" pathEditMode="relative" ptsTypes="AAAAAAAA" rAng="0">
                                      <p:cBhvr>
                                        <p:cTn dur="200" fill="hold" id="6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1 0.2691 L 0.2571 0.2777" pathEditMode="relative" ptsTypes="AAAAAAAA" rAng="0">
                                      <p:cBhvr>
                                        <p:cTn dur="200" fill="hold" id="6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1 0.2777 L 0.2563 0.2863" pathEditMode="relative" ptsTypes="AAAAAAAA" rAng="0">
                                      <p:cBhvr>
                                        <p:cTn dur="200" fill="hold" id="6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2863 L 0.2531 0.2971" pathEditMode="relative" ptsTypes="AAAAAAAA" rAng="0">
                                      <p:cBhvr>
                                        <p:cTn dur="200" fill="hold" id="6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1 0.2971 L 0.2420 0.3046" pathEditMode="relative" ptsTypes="AAAAAAAA" rAng="0">
                                      <p:cBhvr>
                                        <p:cTn dur="200" fill="hold" id="7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3046 L 0.2276 0.3003" pathEditMode="relative" ptsTypes="AAAAAAAA" rAng="0">
                                      <p:cBhvr>
                                        <p:cTn dur="200" fill="hold" id="7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6 0.3003 L 0.2213 0.2863" pathEditMode="relative" ptsTypes="AAAAAAAA" rAng="0">
                                      <p:cBhvr>
                                        <p:cTn dur="200" fill="hold" id="7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3 0.2863 L 0.2149 0.2702" pathEditMode="relative" ptsTypes="AAAAAAAA" rAng="0">
                                      <p:cBhvr>
                                        <p:cTn dur="200" fill="hold" id="7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9 0.2702 L 0.2117 0.2541" pathEditMode="relative" ptsTypes="AAAAAAAA" rAng="0">
                                      <p:cBhvr>
                                        <p:cTn dur="200" fill="hold" id="7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7 0.2541 L 0.2157 0.2433" pathEditMode="relative" ptsTypes="AAAAAAAA" rAng="0">
                                      <p:cBhvr>
                                        <p:cTn dur="200" fill="hold" id="7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2433 L 0.2197 0.2326" pathEditMode="relative" ptsTypes="AAAAAAAA" rAng="0">
                                      <p:cBhvr>
                                        <p:cTn dur="200" fill="hold" id="76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7 0.2326 L 0.2228 0.2240" pathEditMode="relative" ptsTypes="AAAAAAAA" rAng="0">
                                      <p:cBhvr>
                                        <p:cTn dur="200" fill="hold" id="77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8 0.2240 L 0.2268 0.2133" pathEditMode="relative" ptsTypes="AAAAAAAA" rAng="0">
                                      <p:cBhvr>
                                        <p:cTn dur="200" fill="hold" id="7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2133 L 0.2316 0.2015" pathEditMode="relative" ptsTypes="AAAAAAAA" rAng="0">
                                      <p:cBhvr>
                                        <p:cTn dur="200" fill="hold" id="7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6 0.2015 L 0.2364 0.1875" pathEditMode="relative" ptsTypes="AAAAAAAA" rAng="0">
                                      <p:cBhvr>
                                        <p:cTn dur="200" fill="hold" id="8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875 L 0.2428 0.1714" pathEditMode="relative" ptsTypes="AAAAAAAA" rAng="0">
                                      <p:cBhvr>
                                        <p:cTn dur="200" fill="hold" id="8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8 0.1714 L 0.2491 0.1542" pathEditMode="relative" ptsTypes="AAAAAAAA" rAng="0">
                                      <p:cBhvr>
                                        <p:cTn dur="200" fill="hold" id="82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1 0.1542 L 0.2563 0.1359" pathEditMode="relative" ptsTypes="AAAAAAAA" rAng="0">
                                      <p:cBhvr>
                                        <p:cTn dur="200" fill="hold" id="83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1359 L 0.2627 0.1177" pathEditMode="relative" ptsTypes="AAAAAAAA" rAng="0">
                                      <p:cBhvr>
                                        <p:cTn dur="200" fill="hold" id="84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7 0.1177 L 0.2691 0.1016" pathEditMode="relative" ptsTypes="AAAAAAAA" rAng="0">
                                      <p:cBhvr>
                                        <p:cTn dur="200" fill="hold" id="85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fill="hold" grpId="0" id="2" nodeType="click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4 0.1617 L 0.2754 0.1617" pathEditMode="relative" ptsTypes="AAAAAAAA" rAng="0">
                                      <p:cBhvr>
                                        <p:cTn dur="200" fill="hold" id="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4 0.1617 L 0.2515 0.1574" pathEditMode="relative" ptsTypes="AAAAAAAA" rAng="0">
                                      <p:cBhvr>
                                        <p:cTn dur="200" fill="hold" id="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5 0.1574 L 0.2276 0.1531" pathEditMode="relative" ptsTypes="AAAAAAAA" rAng="0">
                                      <p:cBhvr>
                                        <p:cTn dur="200" fill="hold" id="1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6 0.1531 L 0.2029 0.1488" pathEditMode="relative" ptsTypes="AAAAAAAA" rAng="0">
                                      <p:cBhvr>
                                        <p:cTn dur="200" fill="hold" id="1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0.1488 L 0.1790 0.1456" pathEditMode="relative" ptsTypes="AAAAAAAA" rAng="0">
                                      <p:cBhvr>
                                        <p:cTn dur="200" fill="hold" id="1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0 0.1456 L 0.1551 0.1413" pathEditMode="relative" ptsTypes="AAAAAAAA" rAng="0">
                                      <p:cBhvr>
                                        <p:cTn dur="200" fill="hold" id="1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1 0.1413 L 0.1312 0.1359" pathEditMode="relative" ptsTypes="AAAAAAAA" rAng="0">
                                      <p:cBhvr>
                                        <p:cTn dur="200" fill="hold" id="1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12 0.1359 L 0.1065 0.1327" pathEditMode="relative" ptsTypes="AAAAAAAA" rAng="0">
                                      <p:cBhvr>
                                        <p:cTn dur="200" fill="hold" id="1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65 0.1327 L 0.0826 0.1284" pathEditMode="relative" ptsTypes="AAAAAAAA" rAng="0">
                                      <p:cBhvr>
                                        <p:cTn dur="200" fill="hold" id="1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6 0.1284 L 0.0587 0.1241" pathEditMode="relative" ptsTypes="AAAAAAAA" rAng="0">
                                      <p:cBhvr>
                                        <p:cTn dur="200" fill="hold" id="1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7 0.1241 L 0.0348 0.1198" pathEditMode="relative" ptsTypes="AAAAAAAA" rAng="0">
                                      <p:cBhvr>
                                        <p:cTn dur="200" fill="hold" id="1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0.1198 L 0.0109 0.1155" pathEditMode="relative" ptsTypes="AAAAAAAA" rAng="0">
                                      <p:cBhvr>
                                        <p:cTn dur="200" fill="hold" id="1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0.1155 L -0.0114 0.1091" pathEditMode="relative" ptsTypes="AAAAAAAA" rAng="0">
                                      <p:cBhvr>
                                        <p:cTn dur="200" fill="hold" id="2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4 0.1091 L -0.0162 0.0908" pathEditMode="relative" ptsTypes="AAAAAAAA" rAng="0">
                                      <p:cBhvr>
                                        <p:cTn dur="200" fill="hold" id="2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2 0.0908 L -0.0027 0.0801" pathEditMode="relative" ptsTypes="AAAAAAAA" rAng="0">
                                      <p:cBhvr>
                                        <p:cTn dur="200" fill="hold" id="2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0.0801 L 0.0149 0.0693" pathEditMode="relative" ptsTypes="AAAAAAAA" rAng="0">
                                      <p:cBhvr>
                                        <p:cTn dur="200" fill="hold" id="2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9 0.0693 L 0.0340 0.0586" pathEditMode="relative" ptsTypes="AAAAAAAA" rAng="0">
                                      <p:cBhvr>
                                        <p:cTn dur="200" fill="hold" id="2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0 0.0586 L 0.0539 0.0478" pathEditMode="relative" ptsTypes="AAAAAAAA" rAng="0">
                                      <p:cBhvr>
                                        <p:cTn dur="200" fill="hold" id="2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9 0.0478 L 0.0762 0.0446" pathEditMode="relative" ptsTypes="AAAAAAAA" rAng="0">
                                      <p:cBhvr>
                                        <p:cTn dur="200" fill="hold" id="2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2 0.0446 L 0.0937 0.0564" pathEditMode="relative" ptsTypes="AAAAAAAA" rAng="0">
                                      <p:cBhvr>
                                        <p:cTn dur="200" fill="hold" id="2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7 0.0564 L 0.1033 0.0726" pathEditMode="relative" ptsTypes="AAAAAAAA" rAng="0">
                                      <p:cBhvr>
                                        <p:cTn dur="200" fill="hold" id="2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0726 L 0.1113 0.0865" pathEditMode="relative" ptsTypes="AAAAAAAA" rAng="0">
                                      <p:cBhvr>
                                        <p:cTn dur="200" fill="hold" id="2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3 0.0865 L 0.1185 0.0983" pathEditMode="relative" ptsTypes="AAAAAAAA" rAng="0">
                                      <p:cBhvr>
                                        <p:cTn dur="200" fill="hold" id="3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5 0.0983 L 0.1272 0.1059" pathEditMode="relative" ptsTypes="AAAAAAAA" rAng="0">
                                      <p:cBhvr>
                                        <p:cTn dur="200" fill="hold" id="3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72 0.1059 L 0.1384 0.1112" pathEditMode="relative" ptsTypes="AAAAAAAA" rAng="0">
                                      <p:cBhvr>
                                        <p:cTn dur="200" fill="hold" id="3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4 0.1112 L 0.1479 0.1187" pathEditMode="relative" ptsTypes="AAAAAAAA" rAng="0">
                                      <p:cBhvr>
                                        <p:cTn dur="200" fill="hold" id="3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1187 L 0.1583 0.1241" pathEditMode="relative" ptsTypes="AAAAAAAA" rAng="0">
                                      <p:cBhvr>
                                        <p:cTn dur="200" fill="hold" id="3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83 0.1241 L 0.1687 0.1220" pathEditMode="relative" ptsTypes="AAAAAAAA" rAng="0">
                                      <p:cBhvr>
                                        <p:cTn dur="200" fill="hold" id="3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220 L 0.1726 0.1134" pathEditMode="relative" ptsTypes="AAAAAAAA" rAng="0">
                                      <p:cBhvr>
                                        <p:cTn dur="200" fill="hold" id="3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6 0.1134 L 0.1679 0.1059" pathEditMode="relative" ptsTypes="AAAAAAAA" rAng="0">
                                      <p:cBhvr>
                                        <p:cTn dur="200" fill="hold" id="3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9 0.1059 L 0.1591 0.1037" pathEditMode="relative" ptsTypes="AAAAAAAA" rAng="0">
                                      <p:cBhvr>
                                        <p:cTn dur="200" fill="hold" id="3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037 L 0.1503 0.1069" pathEditMode="relative" ptsTypes="AAAAAAAA" rAng="0">
                                      <p:cBhvr>
                                        <p:cTn dur="200" fill="hold" id="3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0.1069 L 0.1424 0.1123" pathEditMode="relative" ptsTypes="AAAAAAAA" rAng="0">
                                      <p:cBhvr>
                                        <p:cTn dur="200" fill="hold" id="4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24 0.1123 L 0.1416 0.1230" pathEditMode="relative" ptsTypes="AAAAAAAA" rAng="0">
                                      <p:cBhvr>
                                        <p:cTn dur="200" fill="hold" id="4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6 0.1230 L 0.1487 0.1295" pathEditMode="relative" ptsTypes="AAAAAAAA" rAng="0">
                                      <p:cBhvr>
                                        <p:cTn dur="200" fill="hold" id="4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7 0.1295 L 0.1591 0.1327" pathEditMode="relative" ptsTypes="AAAAAAAA" rAng="0">
                                      <p:cBhvr>
                                        <p:cTn dur="200" fill="hold" id="4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327 L 0.1695 0.1349" pathEditMode="relative" ptsTypes="AAAAAAAA" rAng="0">
                                      <p:cBhvr>
                                        <p:cTn dur="200" fill="hold" id="4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5 0.1349 L 0.1766 0.1424" pathEditMode="relative" ptsTypes="AAAAAAAA" rAng="0">
                                      <p:cBhvr>
                                        <p:cTn dur="200" fill="hold" id="4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1424 L 0.1718 0.1531" pathEditMode="relative" ptsTypes="AAAAAAAA" rAng="0">
                                      <p:cBhvr>
                                        <p:cTn dur="200" fill="hold" id="4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8 0.1531 L 0.1591 0.1542" pathEditMode="relative" ptsTypes="AAAAAAAA" rAng="0">
                                      <p:cBhvr>
                                        <p:cTn dur="200" fill="hold" id="4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542 L 0.1527 0.1435" pathEditMode="relative" ptsTypes="AAAAAAAA" rAng="0">
                                      <p:cBhvr>
                                        <p:cTn dur="200" fill="hold" id="4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27 0.1435 L 0.1615 0.1295" pathEditMode="relative" ptsTypes="AAAAAAAA" rAng="0">
                                      <p:cBhvr>
                                        <p:cTn dur="200" fill="hold" id="4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5 0.1295 L 0.1758 0.1316" pathEditMode="relative" ptsTypes="AAAAAAAA" rAng="0">
                                      <p:cBhvr>
                                        <p:cTn dur="200" fill="hold" id="5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1316 L 0.1798 0.1413" pathEditMode="relative" ptsTypes="AAAAAAAA" rAng="0">
                                      <p:cBhvr>
                                        <p:cTn dur="200" fill="hold" id="5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8 0.1413 L 0.1838 0.1510" pathEditMode="relative" ptsTypes="AAAAAAAA" rAng="0">
                                      <p:cBhvr>
                                        <p:cTn dur="200" fill="hold" id="5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8 0.1510 L 0.1926 0.1531" pathEditMode="relative" ptsTypes="AAAAAAAA" rAng="0">
                                      <p:cBhvr>
                                        <p:cTn dur="200" fill="hold" id="5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1531 L 0.2005 0.1435" pathEditMode="relative" ptsTypes="AAAAAAAA" rAng="0">
                                      <p:cBhvr>
                                        <p:cTn dur="200" fill="hold" id="5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1435 L 0.2021 0.1316" pathEditMode="relative" ptsTypes="AAAAAAAA" rAng="0">
                                      <p:cBhvr>
                                        <p:cTn dur="200" fill="hold" id="5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316 L 0.2117 0.1241" pathEditMode="relative" ptsTypes="AAAAAAAA" rAng="0">
                                      <p:cBhvr>
                                        <p:cTn dur="200" fill="hold" id="5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7 0.1241 L 0.2189 0.1284" pathEditMode="relative" ptsTypes="AAAAAAAA" rAng="0">
                                      <p:cBhvr>
                                        <p:cTn dur="200" fill="hold" id="5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9 0.1284 L 0.2228 0.1370" pathEditMode="relative" ptsTypes="AAAAAAAA" rAng="0">
                                      <p:cBhvr>
                                        <p:cTn dur="200" fill="hold" id="5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8 0.1370 L 0.2268 0.1456" pathEditMode="relative" ptsTypes="AAAAAAAA" rAng="0">
                                      <p:cBhvr>
                                        <p:cTn dur="200" fill="hold" id="5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1456 L 0.2364 0.1488" pathEditMode="relative" ptsTypes="AAAAAAAA" rAng="0">
                                      <p:cBhvr>
                                        <p:cTn dur="200" fill="hold" id="6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488 L 0.2436 0.1445" pathEditMode="relative" ptsTypes="AAAAAAAA" rAng="0">
                                      <p:cBhvr>
                                        <p:cTn dur="200" fill="hold" id="6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6 0.1445 L 0.2507 0.1381" pathEditMode="relative" ptsTypes="AAAAAAAA" rAng="0">
                                      <p:cBhvr>
                                        <p:cTn dur="200" fill="hold" id="6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7 0.1381 L 0.2595 0.1349" pathEditMode="relative" ptsTypes="AAAAAAAA" rAng="0">
                                      <p:cBhvr>
                                        <p:cTn dur="200" fill="hold" id="6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349 L 0.2667 0.1424" pathEditMode="relative" ptsTypes="AAAAAAAA" rAng="0">
                                      <p:cBhvr>
                                        <p:cTn dur="200" fill="hold" id="6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7 0.1424 L 0.2595 0.1531" pathEditMode="relative" ptsTypes="AAAAAAAA" rAng="0">
                                      <p:cBhvr>
                                        <p:cTn dur="200" fill="hold" id="6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531 L 0.2507 0.1488" pathEditMode="relative" ptsTypes="AAAAAAAA" rAng="0">
                                      <p:cBhvr>
                                        <p:cTn dur="200" fill="hold" id="6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7 0.1488 L 0.2452 0.1424" pathEditMode="relative" ptsTypes="AAAAAAAA" rAng="0">
                                      <p:cBhvr>
                                        <p:cTn dur="200" fill="hold" id="6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2 0.1424 L 0.2420 0.1327" pathEditMode="relative" ptsTypes="AAAAAAAA" rAng="0">
                                      <p:cBhvr>
                                        <p:cTn dur="200" fill="hold" id="6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1327 L 0.2444 0.1209" pathEditMode="relative" ptsTypes="AAAAAAAA" rAng="0">
                                      <p:cBhvr>
                                        <p:cTn dur="200" fill="hold" id="6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4 0.1209 L 0.2563 0.1112" pathEditMode="relative" ptsTypes="AAAAAAAA" rAng="0">
                                      <p:cBhvr>
                                        <p:cTn dur="200" fill="hold" id="7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1112 L 0.2715 0.1134" pathEditMode="relative" ptsTypes="AAAAAAAA" rAng="0">
                                      <p:cBhvr>
                                        <p:cTn dur="200" fill="hold" id="7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15 0.1134 L 0.2770 0.1241" pathEditMode="relative" ptsTypes="AAAAAAAA" rAng="0">
                                      <p:cBhvr>
                                        <p:cTn dur="200" fill="hold" id="7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241 L 0.2770 0.1338" pathEditMode="relative" ptsTypes="AAAAAAAA" rAng="0">
                                      <p:cBhvr>
                                        <p:cTn dur="200" fill="hold" id="7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338 L 0.2770 0.1435" pathEditMode="relative" ptsTypes="AAAAAAAA" rAng="0">
                                      <p:cBhvr>
                                        <p:cTn dur="200" fill="hold" id="7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435 L 0.2730 0.1563" pathEditMode="relative" ptsTypes="AAAAAAAA" rAng="0">
                                      <p:cBhvr>
                                        <p:cTn dur="200" fill="hold" id="7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563 L 0.2595 0.1660" pathEditMode="relative" ptsTypes="AAAAAAAA" rAng="0">
                                      <p:cBhvr>
                                        <p:cTn dur="200" fill="hold" id="7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660 L 0.2436 0.1606" pathEditMode="relative" ptsTypes="AAAAAAAA" rAng="0">
                                      <p:cBhvr>
                                        <p:cTn dur="200" fill="hold" id="7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6 0.1606 L 0.2356 0.1435" pathEditMode="relative" ptsTypes="AAAAAAAA" rAng="0">
                                      <p:cBhvr>
                                        <p:cTn dur="200" fill="hold" id="78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6 0.1435 L 0.2284 0.1252" pathEditMode="relative" ptsTypes="AAAAAAAA" rAng="0">
                                      <p:cBhvr>
                                        <p:cTn dur="200" fill="hold" id="79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1252 L 0.2244 0.1069" pathEditMode="relative" ptsTypes="AAAAAAAA" rAng="0">
                                      <p:cBhvr>
                                        <p:cTn dur="200" fill="hold" id="8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4 0.1069 L 0.2292 0.0940" pathEditMode="relative" ptsTypes="AAAAAAAA" rAng="0">
                                      <p:cBhvr>
                                        <p:cTn dur="200" fill="hold" id="81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2 0.0940 L 0.2340 0.0822" pathEditMode="relative" ptsTypes="AAAAAAAA" rAng="0">
                                      <p:cBhvr>
                                        <p:cTn dur="200" fill="hold" id="82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0822 L 0.2380 0.0704" pathEditMode="relative" ptsTypes="AAAAAAAA" rAng="0">
                                      <p:cBhvr>
                                        <p:cTn dur="200" fill="hold" id="83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0 0.0704 L 0.2420 0.0597" pathEditMode="relative" ptsTypes="AAAAAAAA" rAng="0">
                                      <p:cBhvr>
                                        <p:cTn dur="200" fill="hold" id="84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0597 L 0.2475 0.0446" pathEditMode="relative" ptsTypes="AAAAAAAA" rAng="0">
                                      <p:cBhvr>
                                        <p:cTn dur="200" fill="hold" id="85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0446 L 0.2539 0.0285" pathEditMode="relative" ptsTypes="AAAAAAAA" rAng="0">
                                      <p:cBhvr>
                                        <p:cTn dur="200" fill="hold" id="86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9 0.0285 L 0.2611 0.0092" pathEditMode="relative" ptsTypes="AAAAAAAA" rAng="0">
                                      <p:cBhvr>
                                        <p:cTn dur="200" fill="hold" id="87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" presetSubtype="0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113"/>
      <p:bldP animBg="1" grpId="0" spid="127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2018-06-16T08:53:52Z</dcterms:created>
  <dcterms:modified xsi:type="dcterms:W3CDTF">2018-07-16T08:24:24Z</dcterms:modified>
</cp:coreProperties>
</file>