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>
        <p:scale>
          <a:sx n="89" d="100"/>
          <a:sy n="89" d="100"/>
        </p:scale>
        <p:origin x="-2328" y="-15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en-US" smtClean="0">
                <a:solidFill>
                  <a:srgbClr val="00B0F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TIMER</a:t>
            </a:r>
            <a:endParaRPr b="1" dirty="0" lang="en-US">
              <a:solidFill>
                <a:srgbClr val="00B0F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en-US" smtClean="0">
                <a:solidFill>
                  <a:srgbClr val="00B0F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EVENTS</a:t>
            </a:r>
            <a:endParaRPr b="1" dirty="0" lang="en-US">
              <a:solidFill>
                <a:srgbClr val="00B0F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b="1" dirty="0" lang="en-US" smtClean="0" sz="28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AMERICAS CUP </a:t>
            </a:r>
          </a:p>
          <a:p>
            <a:r>
              <a:rPr b="1" dirty="0" lang="en-US" smtClean="0" sz="28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2018. RACE 2A</a:t>
            </a:r>
            <a:endParaRPr b="1" dirty="0" lang="en-US" sz="28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len="med" type="oval" w="med"/>
            <a:tailEnd len="med" type="oval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5" name="track"/>
          <p:cNvSpPr/>
          <p:nvPr/>
        </p:nvSpPr>
        <p:spPr>
          <a:xfrm>
            <a:off x="2885807" y="589140"/>
            <a:ext cx="5920587" cy="1429560"/>
          </a:xfrm>
          <a:custGeom>
            <a:avLst/>
            <a:gdLst>
              <a:gd fmla="*/ 0 w 5646821" name="connsiteX0"/>
              <a:gd fmla="*/ 1267327 h 1429560" name="connsiteY0"/>
              <a:gd fmla="*/ 2486526 w 5646821" name="connsiteX1"/>
              <a:gd fmla="*/ 1363579 h 1429560" name="connsiteY1"/>
              <a:gd fmla="*/ 3737810 w 5646821" name="connsiteX2"/>
              <a:gd fmla="*/ 401053 h 1429560" name="connsiteY2"/>
              <a:gd fmla="*/ 4427621 w 5646821" name="connsiteX3"/>
              <a:gd fmla="*/ 753979 h 1429560" name="connsiteY3"/>
              <a:gd fmla="*/ 5646821 w 5646821" name="connsiteX4"/>
              <a:gd fmla="*/ 0 h 142956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429560" w="5646821">
                <a:moveTo>
                  <a:pt x="1533304" y="3312033"/>
                </a:moveTo>
                <a:lnTo>
                  <a:pt x="1556500" y="3265497"/>
                </a:lnTo>
                <a:lnTo>
                  <a:pt x="1657016" y="3323667"/>
                </a:lnTo>
                <a:lnTo>
                  <a:pt x="1718872" y="3300399"/>
                </a:lnTo>
                <a:lnTo>
                  <a:pt x="1796192" y="3248046"/>
                </a:lnTo>
                <a:lnTo>
                  <a:pt x="1850316" y="3207327"/>
                </a:lnTo>
                <a:lnTo>
                  <a:pt x="1919904" y="3149157"/>
                </a:lnTo>
                <a:lnTo>
                  <a:pt x="1974028" y="3114255"/>
                </a:lnTo>
                <a:lnTo>
                  <a:pt x="2051348" y="3056085"/>
                </a:lnTo>
                <a:lnTo>
                  <a:pt x="2105472" y="3015366"/>
                </a:lnTo>
                <a:lnTo>
                  <a:pt x="2175060" y="2963013"/>
                </a:lnTo>
                <a:lnTo>
                  <a:pt x="2229184" y="2922294"/>
                </a:lnTo>
                <a:lnTo>
                  <a:pt x="2306504" y="2864124"/>
                </a:lnTo>
                <a:lnTo>
                  <a:pt x="2360628" y="2829222"/>
                </a:lnTo>
                <a:lnTo>
                  <a:pt x="2430216" y="2771052"/>
                </a:lnTo>
                <a:lnTo>
                  <a:pt x="2484340" y="2730333"/>
                </a:lnTo>
                <a:lnTo>
                  <a:pt x="2561660" y="2677980"/>
                </a:lnTo>
                <a:lnTo>
                  <a:pt x="2608052" y="2637261"/>
                </a:lnTo>
                <a:lnTo>
                  <a:pt x="2685372" y="2579091"/>
                </a:lnTo>
                <a:lnTo>
                  <a:pt x="2739496" y="2544189"/>
                </a:lnTo>
                <a:lnTo>
                  <a:pt x="2816816" y="2486019"/>
                </a:lnTo>
                <a:lnTo>
                  <a:pt x="2863208" y="2445300"/>
                </a:lnTo>
                <a:lnTo>
                  <a:pt x="2940528" y="2392947"/>
                </a:lnTo>
                <a:lnTo>
                  <a:pt x="2994652" y="2352228"/>
                </a:lnTo>
                <a:lnTo>
                  <a:pt x="3071972" y="2294058"/>
                </a:lnTo>
                <a:lnTo>
                  <a:pt x="3118364" y="2259156"/>
                </a:lnTo>
                <a:lnTo>
                  <a:pt x="3195684" y="2200986"/>
                </a:lnTo>
                <a:lnTo>
                  <a:pt x="3249808" y="2160267"/>
                </a:lnTo>
                <a:lnTo>
                  <a:pt x="3327128" y="2107914"/>
                </a:lnTo>
                <a:lnTo>
                  <a:pt x="3373520" y="2067195"/>
                </a:lnTo>
                <a:lnTo>
                  <a:pt x="3450840" y="2009025"/>
                </a:lnTo>
                <a:lnTo>
                  <a:pt x="3504964" y="1974123"/>
                </a:lnTo>
                <a:lnTo>
                  <a:pt x="3582284" y="1915953"/>
                </a:lnTo>
                <a:lnTo>
                  <a:pt x="3628676" y="1875234"/>
                </a:lnTo>
                <a:lnTo>
                  <a:pt x="3705996" y="1822881"/>
                </a:lnTo>
                <a:lnTo>
                  <a:pt x="3760120" y="1782162"/>
                </a:lnTo>
                <a:lnTo>
                  <a:pt x="3837440" y="1723992"/>
                </a:lnTo>
                <a:lnTo>
                  <a:pt x="3883832" y="1689090"/>
                </a:lnTo>
                <a:lnTo>
                  <a:pt x="3961152" y="1630920"/>
                </a:lnTo>
                <a:lnTo>
                  <a:pt x="4015276" y="1590201"/>
                </a:lnTo>
              </a:path>
            </a:pathLst>
          </a:custGeom>
          <a:noFill/>
          <a:ln w="28575">
            <a:solidFill>
              <a:srgbClr val="0064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501" name="track"/>
          <p:cNvSpPr/>
          <p:nvPr/>
        </p:nvSpPr>
        <p:spPr>
          <a:xfrm>
            <a:off x="2885807" y="589140"/>
            <a:ext cx="5920587" cy="1429560"/>
          </a:xfrm>
          <a:custGeom>
            <a:avLst/>
            <a:gdLst>
              <a:gd fmla="*/ 0 w 5646821" name="connsiteX0"/>
              <a:gd fmla="*/ 1267327 h 1429560" name="connsiteY0"/>
              <a:gd fmla="*/ 2486526 w 5646821" name="connsiteX1"/>
              <a:gd fmla="*/ 1363579 h 1429560" name="connsiteY1"/>
              <a:gd fmla="*/ 3737810 w 5646821" name="connsiteX2"/>
              <a:gd fmla="*/ 401053 h 1429560" name="connsiteY2"/>
              <a:gd fmla="*/ 4427621 w 5646821" name="connsiteX3"/>
              <a:gd fmla="*/ 753979 h 1429560" name="connsiteY3"/>
              <a:gd fmla="*/ 5646821 w 5646821" name="connsiteX4"/>
              <a:gd fmla="*/ 0 h 142956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429560" w="5646821">
                <a:moveTo>
                  <a:pt x="1726604" y="2323143"/>
                </a:moveTo>
                <a:lnTo>
                  <a:pt x="1749800" y="2340594"/>
                </a:lnTo>
                <a:lnTo>
                  <a:pt x="1788460" y="2363862"/>
                </a:lnTo>
                <a:lnTo>
                  <a:pt x="1811656" y="2375496"/>
                </a:lnTo>
                <a:lnTo>
                  <a:pt x="1850316" y="2398764"/>
                </a:lnTo>
                <a:lnTo>
                  <a:pt x="1873512" y="2381313"/>
                </a:lnTo>
                <a:lnTo>
                  <a:pt x="1935368" y="2282424"/>
                </a:lnTo>
                <a:lnTo>
                  <a:pt x="1981760" y="2218437"/>
                </a:lnTo>
                <a:lnTo>
                  <a:pt x="2051348" y="2125365"/>
                </a:lnTo>
                <a:lnTo>
                  <a:pt x="2090008" y="2061378"/>
                </a:lnTo>
                <a:lnTo>
                  <a:pt x="2159596" y="1962489"/>
                </a:lnTo>
                <a:lnTo>
                  <a:pt x="2198256" y="1898502"/>
                </a:lnTo>
                <a:lnTo>
                  <a:pt x="2267844" y="1805430"/>
                </a:lnTo>
                <a:lnTo>
                  <a:pt x="2306504" y="1741443"/>
                </a:lnTo>
                <a:lnTo>
                  <a:pt x="2376092" y="1642554"/>
                </a:lnTo>
                <a:lnTo>
                  <a:pt x="2422484" y="1578567"/>
                </a:lnTo>
                <a:lnTo>
                  <a:pt x="2484340" y="1485495"/>
                </a:lnTo>
                <a:lnTo>
                  <a:pt x="2530732" y="1421508"/>
                </a:lnTo>
                <a:lnTo>
                  <a:pt x="2592588" y="1456410"/>
                </a:lnTo>
                <a:lnTo>
                  <a:pt x="2615784" y="1468044"/>
                </a:lnTo>
                <a:lnTo>
                  <a:pt x="2654444" y="1491312"/>
                </a:lnTo>
                <a:lnTo>
                  <a:pt x="2677640" y="1508763"/>
                </a:lnTo>
                <a:lnTo>
                  <a:pt x="2693104" y="1450593"/>
                </a:lnTo>
                <a:lnTo>
                  <a:pt x="2708568" y="1380789"/>
                </a:lnTo>
                <a:lnTo>
                  <a:pt x="2724032" y="1276083"/>
                </a:lnTo>
                <a:lnTo>
                  <a:pt x="2739496" y="1200462"/>
                </a:lnTo>
                <a:lnTo>
                  <a:pt x="2762692" y="1095756"/>
                </a:lnTo>
                <a:lnTo>
                  <a:pt x="2778156" y="1025952"/>
                </a:lnTo>
                <a:lnTo>
                  <a:pt x="2793620" y="921246"/>
                </a:lnTo>
                <a:lnTo>
                  <a:pt x="2809084" y="845625"/>
                </a:lnTo>
                <a:lnTo>
                  <a:pt x="2832280" y="740919"/>
                </a:lnTo>
                <a:lnTo>
                  <a:pt x="2840012" y="671115"/>
                </a:lnTo>
                <a:lnTo>
                  <a:pt x="2863208" y="566409"/>
                </a:lnTo>
                <a:lnTo>
                  <a:pt x="2878672" y="490788"/>
                </a:lnTo>
                <a:lnTo>
                  <a:pt x="2925064" y="438435"/>
                </a:lnTo>
                <a:lnTo>
                  <a:pt x="2955992" y="455886"/>
                </a:lnTo>
                <a:lnTo>
                  <a:pt x="2994652" y="479154"/>
                </a:lnTo>
                <a:lnTo>
                  <a:pt x="3017848" y="490788"/>
                </a:lnTo>
                <a:lnTo>
                  <a:pt x="3056508" y="514056"/>
                </a:lnTo>
                <a:lnTo>
                  <a:pt x="3079704" y="531507"/>
                </a:lnTo>
              </a:path>
            </a:pathLst>
          </a:custGeom>
          <a:noFill/>
          <a:ln w="28575">
            <a:solidFill>
              <a:srgbClr val="E01C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502" name="track"/>
          <p:cNvSpPr/>
          <p:nvPr/>
        </p:nvSpPr>
        <p:spPr>
          <a:xfrm>
            <a:off x="2885807" y="589140"/>
            <a:ext cx="5920587" cy="1429560"/>
          </a:xfrm>
          <a:custGeom>
            <a:avLst/>
            <a:gdLst>
              <a:gd fmla="*/ 0 w 5646821" name="connsiteX0"/>
              <a:gd fmla="*/ 1267327 h 1429560" name="connsiteY0"/>
              <a:gd fmla="*/ 2486526 w 5646821" name="connsiteX1"/>
              <a:gd fmla="*/ 1363579 h 1429560" name="connsiteY1"/>
              <a:gd fmla="*/ 3737810 w 5646821" name="connsiteX2"/>
              <a:gd fmla="*/ 401053 h 1429560" name="connsiteY2"/>
              <a:gd fmla="*/ 4427621 w 5646821" name="connsiteX3"/>
              <a:gd fmla="*/ 753979 h 1429560" name="connsiteY3"/>
              <a:gd fmla="*/ 5646821 w 5646821" name="connsiteX4"/>
              <a:gd fmla="*/ 0 h 142956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429560" w="5646821">
                <a:moveTo>
                  <a:pt x="3914760" y="1851966"/>
                </a:moveTo>
                <a:lnTo>
                  <a:pt x="3883832" y="1840332"/>
                </a:lnTo>
                <a:lnTo>
                  <a:pt x="3845172" y="1822881"/>
                </a:lnTo>
                <a:lnTo>
                  <a:pt x="3814244" y="1811247"/>
                </a:lnTo>
                <a:lnTo>
                  <a:pt x="3767852" y="1793796"/>
                </a:lnTo>
                <a:lnTo>
                  <a:pt x="3744656" y="1782162"/>
                </a:lnTo>
                <a:lnTo>
                  <a:pt x="3698264" y="1764711"/>
                </a:lnTo>
                <a:lnTo>
                  <a:pt x="3675068" y="1758894"/>
                </a:lnTo>
                <a:lnTo>
                  <a:pt x="3628676" y="1741443"/>
                </a:lnTo>
                <a:lnTo>
                  <a:pt x="3597748" y="1729809"/>
                </a:lnTo>
                <a:lnTo>
                  <a:pt x="3559088" y="1712358"/>
                </a:lnTo>
                <a:lnTo>
                  <a:pt x="3528160" y="1700724"/>
                </a:lnTo>
                <a:lnTo>
                  <a:pt x="3489500" y="1683273"/>
                </a:lnTo>
                <a:lnTo>
                  <a:pt x="3458572" y="1671639"/>
                </a:lnTo>
                <a:lnTo>
                  <a:pt x="3419912" y="1654188"/>
                </a:lnTo>
                <a:lnTo>
                  <a:pt x="3388984" y="1642554"/>
                </a:lnTo>
                <a:lnTo>
                  <a:pt x="3350324" y="1625103"/>
                </a:lnTo>
                <a:lnTo>
                  <a:pt x="3319396" y="1613469"/>
                </a:lnTo>
                <a:lnTo>
                  <a:pt x="3273004" y="1601835"/>
                </a:lnTo>
                <a:lnTo>
                  <a:pt x="3249808" y="1590201"/>
                </a:lnTo>
                <a:lnTo>
                  <a:pt x="3203416" y="1572750"/>
                </a:lnTo>
                <a:lnTo>
                  <a:pt x="3180220" y="1561116"/>
                </a:lnTo>
                <a:lnTo>
                  <a:pt x="3133828" y="1543665"/>
                </a:lnTo>
                <a:lnTo>
                  <a:pt x="3149292" y="1514580"/>
                </a:lnTo>
                <a:lnTo>
                  <a:pt x="3218880" y="1421508"/>
                </a:lnTo>
                <a:lnTo>
                  <a:pt x="3273004" y="1357521"/>
                </a:lnTo>
                <a:lnTo>
                  <a:pt x="3342592" y="1264449"/>
                </a:lnTo>
                <a:lnTo>
                  <a:pt x="3396716" y="1206279"/>
                </a:lnTo>
                <a:lnTo>
                  <a:pt x="3466304" y="1113207"/>
                </a:lnTo>
                <a:lnTo>
                  <a:pt x="3520428" y="1049220"/>
                </a:lnTo>
                <a:lnTo>
                  <a:pt x="3590016" y="956148"/>
                </a:lnTo>
                <a:lnTo>
                  <a:pt x="3644140" y="897978"/>
                </a:lnTo>
                <a:lnTo>
                  <a:pt x="3713728" y="804906"/>
                </a:lnTo>
                <a:lnTo>
                  <a:pt x="3767852" y="740919"/>
                </a:lnTo>
                <a:lnTo>
                  <a:pt x="3837440" y="653664"/>
                </a:lnTo>
                <a:lnTo>
                  <a:pt x="3891564" y="589677"/>
                </a:lnTo>
                <a:lnTo>
                  <a:pt x="3821976" y="560592"/>
                </a:lnTo>
                <a:lnTo>
                  <a:pt x="3791048" y="548958"/>
                </a:lnTo>
                <a:lnTo>
                  <a:pt x="3752388" y="531507"/>
                </a:lnTo>
                <a:lnTo>
                  <a:pt x="3721460" y="519873"/>
                </a:lnTo>
              </a:path>
            </a:pathLst>
          </a:custGeom>
          <a:noFill/>
          <a:ln w="28575">
            <a:solidFill>
              <a:srgbClr val="E01C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503" name="track"/>
          <p:cNvSpPr/>
          <p:nvPr/>
        </p:nvSpPr>
        <p:spPr>
          <a:xfrm>
            <a:off x="2885807" y="589140"/>
            <a:ext cx="5920587" cy="1429560"/>
          </a:xfrm>
          <a:custGeom>
            <a:avLst/>
            <a:gdLst>
              <a:gd fmla="*/ 0 w 5646821" name="connsiteX0"/>
              <a:gd fmla="*/ 1267327 h 1429560" name="connsiteY0"/>
              <a:gd fmla="*/ 2486526 w 5646821" name="connsiteX1"/>
              <a:gd fmla="*/ 1363579 h 1429560" name="connsiteY1"/>
              <a:gd fmla="*/ 3737810 w 5646821" name="connsiteX2"/>
              <a:gd fmla="*/ 401053 h 1429560" name="connsiteY2"/>
              <a:gd fmla="*/ 4427621 w 5646821" name="connsiteX3"/>
              <a:gd fmla="*/ 753979 h 1429560" name="connsiteY3"/>
              <a:gd fmla="*/ 5646821 w 5646821" name="connsiteX4"/>
              <a:gd fmla="*/ 0 h 142956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429560" w="5646821">
                <a:moveTo>
                  <a:pt x="1278148" y="3434190"/>
                </a:moveTo>
                <a:lnTo>
                  <a:pt x="1324540" y="3393471"/>
                </a:lnTo>
                <a:lnTo>
                  <a:pt x="1401860" y="3335301"/>
                </a:lnTo>
                <a:lnTo>
                  <a:pt x="1448252" y="3300399"/>
                </a:lnTo>
                <a:lnTo>
                  <a:pt x="1525572" y="3242229"/>
                </a:lnTo>
                <a:lnTo>
                  <a:pt x="1579696" y="3201510"/>
                </a:lnTo>
                <a:lnTo>
                  <a:pt x="1657016" y="3143340"/>
                </a:lnTo>
                <a:lnTo>
                  <a:pt x="1703408" y="3108438"/>
                </a:lnTo>
                <a:lnTo>
                  <a:pt x="1780728" y="3050268"/>
                </a:lnTo>
                <a:lnTo>
                  <a:pt x="1834852" y="3015366"/>
                </a:lnTo>
                <a:lnTo>
                  <a:pt x="1912172" y="2957196"/>
                </a:lnTo>
                <a:lnTo>
                  <a:pt x="1958564" y="2916477"/>
                </a:lnTo>
                <a:lnTo>
                  <a:pt x="2035884" y="2858307"/>
                </a:lnTo>
                <a:lnTo>
                  <a:pt x="2090008" y="2823405"/>
                </a:lnTo>
                <a:lnTo>
                  <a:pt x="2167328" y="2765235"/>
                </a:lnTo>
                <a:lnTo>
                  <a:pt x="2213720" y="2730333"/>
                </a:lnTo>
                <a:lnTo>
                  <a:pt x="2291040" y="2672163"/>
                </a:lnTo>
                <a:lnTo>
                  <a:pt x="2345164" y="2631444"/>
                </a:lnTo>
                <a:lnTo>
                  <a:pt x="2414752" y="2573274"/>
                </a:lnTo>
                <a:lnTo>
                  <a:pt x="2468876" y="2538372"/>
                </a:lnTo>
                <a:lnTo>
                  <a:pt x="2546196" y="2480202"/>
                </a:lnTo>
                <a:lnTo>
                  <a:pt x="2600320" y="2445300"/>
                </a:lnTo>
                <a:lnTo>
                  <a:pt x="2669908" y="2387130"/>
                </a:lnTo>
                <a:lnTo>
                  <a:pt x="2724032" y="2346411"/>
                </a:lnTo>
                <a:lnTo>
                  <a:pt x="2801352" y="2288241"/>
                </a:lnTo>
                <a:lnTo>
                  <a:pt x="2855476" y="2253339"/>
                </a:lnTo>
                <a:lnTo>
                  <a:pt x="2925064" y="2195169"/>
                </a:lnTo>
                <a:lnTo>
                  <a:pt x="2979188" y="2160267"/>
                </a:lnTo>
                <a:lnTo>
                  <a:pt x="3056508" y="2102097"/>
                </a:lnTo>
                <a:lnTo>
                  <a:pt x="3102900" y="2061378"/>
                </a:lnTo>
                <a:lnTo>
                  <a:pt x="3180220" y="2003208"/>
                </a:lnTo>
                <a:lnTo>
                  <a:pt x="3234344" y="1968306"/>
                </a:lnTo>
                <a:lnTo>
                  <a:pt x="3311664" y="1910136"/>
                </a:lnTo>
                <a:lnTo>
                  <a:pt x="3358056" y="1875234"/>
                </a:lnTo>
                <a:lnTo>
                  <a:pt x="3435376" y="1817064"/>
                </a:lnTo>
                <a:lnTo>
                  <a:pt x="3489500" y="1776345"/>
                </a:lnTo>
                <a:lnTo>
                  <a:pt x="3566820" y="1718175"/>
                </a:lnTo>
                <a:lnTo>
                  <a:pt x="3613212" y="1683273"/>
                </a:lnTo>
                <a:lnTo>
                  <a:pt x="3690532" y="1625103"/>
                </a:lnTo>
                <a:lnTo>
                  <a:pt x="3744656" y="1590201"/>
                </a:lnTo>
              </a:path>
            </a:pathLst>
          </a:custGeom>
          <a:noFill/>
          <a:ln w="28575">
            <a:solidFill>
              <a:srgbClr val="0064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504" name="track"/>
          <p:cNvSpPr/>
          <p:nvPr/>
        </p:nvSpPr>
        <p:spPr>
          <a:xfrm>
            <a:off x="2885807" y="589140"/>
            <a:ext cx="5920587" cy="1429560"/>
          </a:xfrm>
          <a:custGeom>
            <a:avLst/>
            <a:gdLst>
              <a:gd fmla="*/ 0 w 5646821" name="connsiteX0"/>
              <a:gd fmla="*/ 1267327 h 1429560" name="connsiteY0"/>
              <a:gd fmla="*/ 2486526 w 5646821" name="connsiteX1"/>
              <a:gd fmla="*/ 1363579 h 1429560" name="connsiteY1"/>
              <a:gd fmla="*/ 3737810 w 5646821" name="connsiteX2"/>
              <a:gd fmla="*/ 401053 h 1429560" name="connsiteY2"/>
              <a:gd fmla="*/ 4427621 w 5646821" name="connsiteX3"/>
              <a:gd fmla="*/ 753979 h 1429560" name="connsiteY3"/>
              <a:gd fmla="*/ 5646821 w 5646821" name="connsiteX4"/>
              <a:gd fmla="*/ 0 h 142956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429560" w="5646821">
                <a:moveTo>
                  <a:pt x="1030724" y="3312033"/>
                </a:moveTo>
                <a:lnTo>
                  <a:pt x="1046188" y="3265497"/>
                </a:lnTo>
                <a:lnTo>
                  <a:pt x="1162168" y="3207327"/>
                </a:lnTo>
                <a:lnTo>
                  <a:pt x="1247220" y="3154974"/>
                </a:lnTo>
                <a:lnTo>
                  <a:pt x="1386396" y="3067719"/>
                </a:lnTo>
                <a:lnTo>
                  <a:pt x="1486912" y="2997915"/>
                </a:lnTo>
                <a:lnTo>
                  <a:pt x="1587428" y="2922294"/>
                </a:lnTo>
                <a:lnTo>
                  <a:pt x="1641552" y="2881575"/>
                </a:lnTo>
                <a:lnTo>
                  <a:pt x="1718872" y="2829222"/>
                </a:lnTo>
                <a:lnTo>
                  <a:pt x="1765264" y="2788503"/>
                </a:lnTo>
                <a:lnTo>
                  <a:pt x="1842584" y="2730333"/>
                </a:lnTo>
                <a:lnTo>
                  <a:pt x="1896708" y="2695431"/>
                </a:lnTo>
                <a:lnTo>
                  <a:pt x="1974028" y="2637261"/>
                </a:lnTo>
                <a:lnTo>
                  <a:pt x="2020420" y="2596542"/>
                </a:lnTo>
                <a:lnTo>
                  <a:pt x="2097740" y="2544189"/>
                </a:lnTo>
                <a:lnTo>
                  <a:pt x="2151864" y="2503470"/>
                </a:lnTo>
                <a:lnTo>
                  <a:pt x="2229184" y="2445300"/>
                </a:lnTo>
                <a:lnTo>
                  <a:pt x="2275576" y="2410398"/>
                </a:lnTo>
                <a:lnTo>
                  <a:pt x="2352896" y="2352228"/>
                </a:lnTo>
                <a:lnTo>
                  <a:pt x="2407020" y="2311509"/>
                </a:lnTo>
                <a:lnTo>
                  <a:pt x="2484340" y="2259156"/>
                </a:lnTo>
                <a:lnTo>
                  <a:pt x="2530732" y="2218437"/>
                </a:lnTo>
                <a:lnTo>
                  <a:pt x="2608052" y="2160267"/>
                </a:lnTo>
                <a:lnTo>
                  <a:pt x="2662176" y="2125365"/>
                </a:lnTo>
                <a:lnTo>
                  <a:pt x="2739496" y="2067195"/>
                </a:lnTo>
                <a:lnTo>
                  <a:pt x="2785888" y="2026476"/>
                </a:lnTo>
                <a:lnTo>
                  <a:pt x="2863208" y="1974123"/>
                </a:lnTo>
                <a:lnTo>
                  <a:pt x="2917332" y="1933404"/>
                </a:lnTo>
                <a:lnTo>
                  <a:pt x="2994652" y="1875234"/>
                </a:lnTo>
                <a:lnTo>
                  <a:pt x="3041044" y="1840332"/>
                </a:lnTo>
                <a:lnTo>
                  <a:pt x="3118364" y="1782162"/>
                </a:lnTo>
                <a:lnTo>
                  <a:pt x="3172488" y="1741443"/>
                </a:lnTo>
                <a:lnTo>
                  <a:pt x="3249808" y="1689090"/>
                </a:lnTo>
                <a:lnTo>
                  <a:pt x="3296200" y="1648371"/>
                </a:lnTo>
                <a:lnTo>
                  <a:pt x="3373520" y="1590201"/>
                </a:lnTo>
                <a:lnTo>
                  <a:pt x="3427644" y="1555299"/>
                </a:lnTo>
                <a:lnTo>
                  <a:pt x="3504964" y="1497129"/>
                </a:lnTo>
                <a:lnTo>
                  <a:pt x="3551356" y="1456410"/>
                </a:lnTo>
                <a:lnTo>
                  <a:pt x="3628676" y="1404057"/>
                </a:lnTo>
                <a:lnTo>
                  <a:pt x="3682800" y="1363338"/>
                </a:lnTo>
              </a:path>
            </a:pathLst>
          </a:custGeom>
          <a:noFill/>
          <a:ln w="28575">
            <a:solidFill>
              <a:srgbClr val="0064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fmla="val 48987" name="adj1"/>
              <a:gd fmla="val 66274" name="adj2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b="1" dirty="0" lang="en-US" smtClean="0" sz="1400">
                <a:solidFill>
                  <a:sysClr lastClr="000000" val="windowText"/>
                </a:solidFill>
                <a:latin typeface="Courier New"/>
                <a:cs typeface="Courier New"/>
              </a:rPr>
              <a:t>T23_</a:t>
            </a:r>
            <a:endParaRPr b="1" dirty="0" lang="en-US" sz="1400">
              <a:solidFill>
                <a:sysClr lastClr="000000" val="windowText"/>
              </a:solidFill>
              <a:latin typeface="Courier New"/>
              <a:cs typeface="Courier New"/>
            </a:endParaRPr>
          </a:p>
        </p:txBody>
      </p:sp>
      <p:sp>
        <p:nvSpPr>
          <p:cNvPr id="601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fmla="val 48987" name="adj1"/>
              <a:gd fmla="val 66274" name="adj2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b="1" dirty="0" lang="en-US" smtClean="0" sz="1400">
                <a:solidFill>
                  <a:sysClr lastClr="000000" val="windowText"/>
                </a:solidFill>
                <a:latin typeface="Courier New"/>
                <a:cs typeface="Courier New"/>
              </a:rPr>
              <a:t>SSK_</a:t>
            </a:r>
            <a:endParaRPr b="1" dirty="0" lang="en-US" sz="1400">
              <a:solidFill>
                <a:sysClr lastClr="000000" val="windowText"/>
              </a:solidFill>
              <a:latin typeface="Courier New"/>
              <a:cs typeface="Courier New"/>
            </a:endParaRPr>
          </a:p>
        </p:txBody>
      </p:sp>
      <p:sp>
        <p:nvSpPr>
          <p:cNvPr id="602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fmla="val 48987" name="adj1"/>
              <a:gd fmla="val 66274" name="adj2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b="1" dirty="0" lang="en-US" smtClean="0" sz="1400">
                <a:solidFill>
                  <a:sysClr lastClr="000000" val="windowText"/>
                </a:solidFill>
                <a:latin typeface="Courier New"/>
                <a:cs typeface="Courier New"/>
              </a:rPr>
              <a:t>SSK_</a:t>
            </a:r>
            <a:endParaRPr b="1" dirty="0" lang="en-US" sz="1400">
              <a:solidFill>
                <a:sysClr lastClr="000000" val="windowText"/>
              </a:solidFill>
              <a:latin typeface="Courier New"/>
              <a:cs typeface="Courier New"/>
            </a:endParaRPr>
          </a:p>
        </p:txBody>
      </p:sp>
      <p:sp>
        <p:nvSpPr>
          <p:cNvPr id="603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fmla="val 48987" name="adj1"/>
              <a:gd fmla="val 66274" name="adj2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b="1" dirty="0" lang="en-US" smtClean="0" sz="1400">
                <a:solidFill>
                  <a:sysClr lastClr="000000" val="windowText"/>
                </a:solidFill>
                <a:latin typeface="Courier New"/>
                <a:cs typeface="Courier New"/>
              </a:rPr>
              <a:t>HVU</a:t>
            </a:r>
            <a:endParaRPr b="1" dirty="0" lang="en-US" sz="1400">
              <a:solidFill>
                <a:sysClr lastClr="000000" val="windowText"/>
              </a:solidFill>
              <a:latin typeface="Courier New"/>
              <a:cs typeface="Courier New"/>
            </a:endParaRPr>
          </a:p>
        </p:txBody>
      </p:sp>
      <p:sp>
        <p:nvSpPr>
          <p:cNvPr id="604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fmla="val 48987" name="adj1"/>
              <a:gd fmla="val 66274" name="adj2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b="1" dirty="0" lang="en-US" smtClean="0" sz="1400">
                <a:solidFill>
                  <a:sysClr lastClr="000000" val="windowText"/>
                </a:solidFill>
                <a:latin typeface="Courier New"/>
                <a:cs typeface="Courier New"/>
              </a:rPr>
              <a:t>T23_</a:t>
            </a:r>
            <a:endParaRPr b="1" dirty="0" lang="en-US" sz="1400">
              <a:solidFill>
                <a:sysClr lastClr="000000" val="windowText"/>
              </a:solidFill>
              <a:latin typeface="Courier New"/>
              <a:cs typeface="Courier New"/>
            </a:endParaRP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121324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121329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121334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121339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121344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121349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121354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121359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121404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121409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121414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121419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121424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121429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121434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121439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121444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121449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121454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121459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121504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121509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121514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121519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121524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121529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121534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121539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121544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121549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121554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121559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121604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121609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121614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121619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121624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121629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121634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10 Jan 121639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/>
          <a:p>
            <a:r>
              <a:rPr dirty="0" lang="en-US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/>
            </a:r>
            <a:r>
              <a:rPr dirty="0" lang="mr-IN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</a:rPr>
              <a:t/>
            </a:r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</a:endParaRPr>
          </a:p>
          <a:p>
            <a:endParaRPr dirty="0" lang="en-US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seq>
                                <p:cTn fill="hold" grpId="0" id="1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1 0.3201 L 0.1471 0.3201" pathEditMode="relative" ptsTypes="AAAAAAAA" rAng="0">
                                      <p:cBhvr>
                                        <p:cTn dur="100" fill="hold" id="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1 0.3201 L 0.1490 0.3133" pathEditMode="relative" ptsTypes="AAAAAAAA" rAng="0">
                                      <p:cBhvr>
                                        <p:cTn dur="100" fill="hold" id="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90 0.3133 L 0.1573 0.3218" pathEditMode="relative" ptsTypes="AAAAAAAA" rAng="0">
                                      <p:cBhvr>
                                        <p:cTn dur="100" fill="hold" id="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73 0.3218 L 0.1623 0.3184" pathEditMode="relative" ptsTypes="AAAAAAAA" rAng="0">
                                      <p:cBhvr>
                                        <p:cTn dur="100" fill="hold" id="1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23 0.3184 L 0.1687 0.3108" pathEditMode="relative" ptsTypes="AAAAAAAA" rAng="0">
                                      <p:cBhvr>
                                        <p:cTn dur="100" fill="hold" id="1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87 0.3108 L 0.1731 0.3048" pathEditMode="relative" ptsTypes="AAAAAAAA" rAng="0">
                                      <p:cBhvr>
                                        <p:cTn dur="100" fill="hold" id="1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31 0.3048 L 0.1788 0.2964" pathEditMode="relative" ptsTypes="AAAAAAAA" rAng="0">
                                      <p:cBhvr>
                                        <p:cTn dur="100" fill="hold" id="1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8 0.2964 L 0.1833 0.2913" pathEditMode="relative" ptsTypes="AAAAAAAA" rAng="0">
                                      <p:cBhvr>
                                        <p:cTn dur="100" fill="hold" id="1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3 0.2913 L 0.1896 0.2828" pathEditMode="relative" ptsTypes="AAAAAAAA" rAng="0">
                                      <p:cBhvr>
                                        <p:cTn dur="100" fill="hold" id="1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96 0.2828 L 0.1940 0.2769" pathEditMode="relative" ptsTypes="AAAAAAAA" rAng="0">
                                      <p:cBhvr>
                                        <p:cTn dur="100" fill="hold" id="1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40 0.2769 L 0.1997 0.2692" pathEditMode="relative" ptsTypes="AAAAAAAA" rAng="0">
                                      <p:cBhvr>
                                        <p:cTn dur="100" fill="hold" id="1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97 0.2692 L 0.2042 0.2633" pathEditMode="relative" ptsTypes="AAAAAAAA" rAng="0">
                                      <p:cBhvr>
                                        <p:cTn dur="100" fill="hold" id="1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42 0.2633 L 0.2105 0.2548" pathEditMode="relative" ptsTypes="AAAAAAAA" rAng="0">
                                      <p:cBhvr>
                                        <p:cTn dur="100" fill="hold" id="1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05 0.2548 L 0.2150 0.2497" pathEditMode="relative" ptsTypes="AAAAAAAA" rAng="0">
                                      <p:cBhvr>
                                        <p:cTn dur="100" fill="hold" id="2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50 0.2497 L 0.2207 0.2412" pathEditMode="relative" ptsTypes="AAAAAAAA" rAng="0">
                                      <p:cBhvr>
                                        <p:cTn dur="100" fill="hold" id="2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07 0.2412 L 0.2251 0.2353" pathEditMode="relative" ptsTypes="AAAAAAAA" rAng="0">
                                      <p:cBhvr>
                                        <p:cTn dur="100" fill="hold" id="2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51 0.2353 L 0.2315 0.2277" pathEditMode="relative" ptsTypes="AAAAAAAA" rAng="0">
                                      <p:cBhvr>
                                        <p:cTn dur="100" fill="hold" id="2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15 0.2277 L 0.2353 0.2217" pathEditMode="relative" ptsTypes="AAAAAAAA" rAng="0">
                                      <p:cBhvr>
                                        <p:cTn dur="100" fill="hold" id="2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53 0.2217 L 0.2416 0.2133" pathEditMode="relative" ptsTypes="AAAAAAAA" rAng="0">
                                      <p:cBhvr>
                                        <p:cTn dur="100" fill="hold" id="2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16 0.2133 L 0.2460 0.2082" pathEditMode="relative" ptsTypes="AAAAAAAA" rAng="0">
                                      <p:cBhvr>
                                        <p:cTn dur="100" fill="hold" id="2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60 0.2082 L 0.2524 0.1997" pathEditMode="relative" ptsTypes="AAAAAAAA" rAng="0">
                                      <p:cBhvr>
                                        <p:cTn dur="100" fill="hold" id="2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24 0.1997 L 0.2562 0.1937" pathEditMode="relative" ptsTypes="AAAAAAAA" rAng="0">
                                      <p:cBhvr>
                                        <p:cTn dur="100" fill="hold" id="2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2 0.1937 L 0.2625 0.1861" pathEditMode="relative" ptsTypes="AAAAAAAA" rAng="0">
                                      <p:cBhvr>
                                        <p:cTn dur="100" fill="hold" id="2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25 0.1861 L 0.2670 0.1802" pathEditMode="relative" ptsTypes="AAAAAAAA" rAng="0">
                                      <p:cBhvr>
                                        <p:cTn dur="100" fill="hold" id="3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70 0.1802 L 0.2733 0.1717" pathEditMode="relative" ptsTypes="AAAAAAAA" rAng="0">
                                      <p:cBhvr>
                                        <p:cTn dur="100" fill="hold" id="3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33 0.1717 L 0.2771 0.1666" pathEditMode="relative" ptsTypes="AAAAAAAA" rAng="0">
                                      <p:cBhvr>
                                        <p:cTn dur="100" fill="hold" id="3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71 0.1666 L 0.2835 0.1581" pathEditMode="relative" ptsTypes="AAAAAAAA" rAng="0">
                                      <p:cBhvr>
                                        <p:cTn dur="100" fill="hold" id="3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35 0.1581 L 0.2879 0.1522" pathEditMode="relative" ptsTypes="AAAAAAAA" rAng="0">
                                      <p:cBhvr>
                                        <p:cTn dur="100" fill="hold" id="3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79 0.1522 L 0.2942 0.1446" pathEditMode="relative" ptsTypes="AAAAAAAA" rAng="0">
                                      <p:cBhvr>
                                        <p:cTn dur="100" fill="hold" id="3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42 0.1446 L 0.2980 0.1386" pathEditMode="relative" ptsTypes="AAAAAAAA" rAng="0">
                                      <p:cBhvr>
                                        <p:cTn dur="100" fill="hold" id="3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80 0.1386 L 0.3044 0.1301" pathEditMode="relative" ptsTypes="AAAAAAAA" rAng="0">
                                      <p:cBhvr>
                                        <p:cTn dur="100" fill="hold" id="3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44 0.1301 L 0.3088 0.1250" pathEditMode="relative" ptsTypes="AAAAAAAA" rAng="0">
                                      <p:cBhvr>
                                        <p:cTn dur="100" fill="hold" id="3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88 0.1250 L 0.3152 0.1166" pathEditMode="relative" ptsTypes="AAAAAAAA" rAng="0">
                                      <p:cBhvr>
                                        <p:cTn dur="100" fill="hold" id="3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52 0.1166 L 0.3190 0.1106" pathEditMode="relative" ptsTypes="AAAAAAAA" rAng="0">
                                      <p:cBhvr>
                                        <p:cTn dur="100" fill="hold" id="4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90 0.1106 L 0.3253 0.1030" pathEditMode="relative" ptsTypes="AAAAAAAA" rAng="0">
                                      <p:cBhvr>
                                        <p:cTn dur="100" fill="hold" id="4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53 0.1030 L 0.3298 0.0971" pathEditMode="relative" ptsTypes="AAAAAAAA" rAng="0">
                                      <p:cBhvr>
                                        <p:cTn dur="100" fill="hold" id="4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98 0.0971 L 0.3361 0.0886" pathEditMode="relative" ptsTypes="AAAAAAAA" rAng="0">
                                      <p:cBhvr>
                                        <p:cTn dur="100" fill="hold" id="4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61 0.0886 L 0.3399 0.0835" pathEditMode="relative" ptsTypes="AAAAAAAA" rAng="0">
                                      <p:cBhvr>
                                        <p:cTn dur="100" fill="hold" id="4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99 0.0835 L 0.3462 0.0750" pathEditMode="relative" ptsTypes="AAAAAAAA" rAng="0">
                                      <p:cBhvr>
                                        <p:cTn dur="100" fill="hold" id="4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62 0.0750 L 0.3507 0.0691" pathEditMode="relative" ptsTypes="AAAAAAAA" rAng="0">
                                      <p:cBhvr>
                                        <p:cTn dur="100" fill="hold" id="4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fill="hold" grpId="0" id="2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0 0.1759 L 0.1630 0.1759" pathEditMode="relative" ptsTypes="AAAAAAAA" rAng="0">
                                      <p:cBhvr>
                                        <p:cTn dur="100" fill="hold" id="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30 0.1759 L 0.1649 0.1785" pathEditMode="relative" ptsTypes="AAAAAAAA" rAng="0">
                                      <p:cBhvr>
                                        <p:cTn dur="100" fill="hold" id="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49 0.1785 L 0.1680 0.1819" pathEditMode="relative" ptsTypes="AAAAAAAA" rAng="0">
                                      <p:cBhvr>
                                        <p:cTn dur="100" fill="hold" id="1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80 0.1819 L 0.1699 0.1836" pathEditMode="relative" ptsTypes="AAAAAAAA" rAng="0">
                                      <p:cBhvr>
                                        <p:cTn dur="100" fill="hold" id="1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99 0.1836 L 0.1731 0.1870" pathEditMode="relative" ptsTypes="AAAAAAAA" rAng="0">
                                      <p:cBhvr>
                                        <p:cTn dur="100" fill="hold" id="1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31 0.1870 L 0.1750 0.1844" pathEditMode="relative" ptsTypes="AAAAAAAA" rAng="0">
                                      <p:cBhvr>
                                        <p:cTn dur="100" fill="hold" id="1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0 0.1844 L 0.1801 0.1700" pathEditMode="relative" ptsTypes="AAAAAAAA" rAng="0">
                                      <p:cBhvr>
                                        <p:cTn dur="100" fill="hold" id="1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01 0.1700 L 0.1839 0.1607" pathEditMode="relative" ptsTypes="AAAAAAAA" rAng="0">
                                      <p:cBhvr>
                                        <p:cTn dur="100" fill="hold" id="1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9 0.1607 L 0.1896 0.1471" pathEditMode="relative" ptsTypes="AAAAAAAA" rAng="0">
                                      <p:cBhvr>
                                        <p:cTn dur="100" fill="hold" id="1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96 0.1471 L 0.1928 0.1378" pathEditMode="relative" ptsTypes="AAAAAAAA" rAng="0">
                                      <p:cBhvr>
                                        <p:cTn dur="100" fill="hold" id="1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8 0.1378 L 0.1985 0.1234" pathEditMode="relative" ptsTypes="AAAAAAAA" rAng="0">
                                      <p:cBhvr>
                                        <p:cTn dur="100" fill="hold" id="1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85 0.1234 L 0.2017 0.1140" pathEditMode="relative" ptsTypes="AAAAAAAA" rAng="0">
                                      <p:cBhvr>
                                        <p:cTn dur="100" fill="hold" id="1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17 0.1140 L 0.2074 0.1005" pathEditMode="relative" ptsTypes="AAAAAAAA" rAng="0">
                                      <p:cBhvr>
                                        <p:cTn dur="100" fill="hold" id="2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74 0.1005 L 0.2105 0.0911" pathEditMode="relative" ptsTypes="AAAAAAAA" rAng="0">
                                      <p:cBhvr>
                                        <p:cTn dur="100" fill="hold" id="2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05 0.0911 L 0.2162 0.0767" pathEditMode="relative" ptsTypes="AAAAAAAA" rAng="0">
                                      <p:cBhvr>
                                        <p:cTn dur="100" fill="hold" id="2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62 0.0767 L 0.2200 0.0674" pathEditMode="relative" ptsTypes="AAAAAAAA" rAng="0">
                                      <p:cBhvr>
                                        <p:cTn dur="100" fill="hold" id="2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00 0.0674 L 0.2251 0.0538" pathEditMode="relative" ptsTypes="AAAAAAAA" rAng="0">
                                      <p:cBhvr>
                                        <p:cTn dur="100" fill="hold" id="2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51 0.0538 L 0.2289 0.0445" pathEditMode="relative" ptsTypes="AAAAAAAA" rAng="0">
                                      <p:cBhvr>
                                        <p:cTn dur="100" fill="hold" id="2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9 0.0445 L 0.2340 0.0496" pathEditMode="relative" ptsTypes="AAAAAAAA" rAng="0">
                                      <p:cBhvr>
                                        <p:cTn dur="100" fill="hold" id="2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40 0.0496 L 0.2359 0.0513" pathEditMode="relative" ptsTypes="AAAAAAAA" rAng="0">
                                      <p:cBhvr>
                                        <p:cTn dur="100" fill="hold" id="2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59 0.0513 L 0.2391 0.0547" pathEditMode="relative" ptsTypes="AAAAAAAA" rAng="0">
                                      <p:cBhvr>
                                        <p:cTn dur="100" fill="hold" id="2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91 0.0547 L 0.2410 0.0572" pathEditMode="relative" ptsTypes="AAAAAAAA" rAng="0">
                                      <p:cBhvr>
                                        <p:cTn dur="100" fill="hold" id="2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10 0.0572 L 0.2422 0.0487" pathEditMode="relative" ptsTypes="AAAAAAAA" rAng="0">
                                      <p:cBhvr>
                                        <p:cTn dur="100" fill="hold" id="3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22 0.0487 L 0.2435 0.0385" pathEditMode="relative" ptsTypes="AAAAAAAA" rAng="0">
                                      <p:cBhvr>
                                        <p:cTn dur="100" fill="hold" id="3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35 0.0385 L 0.2448 0.0233" pathEditMode="relative" ptsTypes="AAAAAAAA" rAng="0">
                                      <p:cBhvr>
                                        <p:cTn dur="100" fill="hold" id="3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48 0.0233 L 0.2460 0.0122" pathEditMode="relative" ptsTypes="AAAAAAAA" rAng="0">
                                      <p:cBhvr>
                                        <p:cTn dur="100" fill="hold" id="3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60 0.0122 L 0.2479 -0.0030" pathEditMode="relative" ptsTypes="AAAAAAAA" rAng="0">
                                      <p:cBhvr>
                                        <p:cTn dur="100" fill="hold" id="3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79 -0.0030 L 0.2492 -0.0132" pathEditMode="relative" ptsTypes="AAAAAAAA" rAng="0">
                                      <p:cBhvr>
                                        <p:cTn dur="100" fill="hold" id="3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92 -0.0132 L 0.2505 -0.0285" pathEditMode="relative" ptsTypes="AAAAAAAA" rAng="0">
                                      <p:cBhvr>
                                        <p:cTn dur="100" fill="hold" id="3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05 -0.0285 L 0.2518 -0.0395" pathEditMode="relative" ptsTypes="AAAAAAAA" rAng="0">
                                      <p:cBhvr>
                                        <p:cTn dur="100" fill="hold" id="3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18 -0.0395 L 0.2537 -0.0548" pathEditMode="relative" ptsTypes="AAAAAAAA" rAng="0">
                                      <p:cBhvr>
                                        <p:cTn dur="100" fill="hold" id="3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37 -0.0548 L 0.2543 -0.0649" pathEditMode="relative" ptsTypes="AAAAAAAA" rAng="0">
                                      <p:cBhvr>
                                        <p:cTn dur="100" fill="hold" id="3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43 -0.0649 L 0.2562 -0.0802" pathEditMode="relative" ptsTypes="AAAAAAAA" rAng="0">
                                      <p:cBhvr>
                                        <p:cTn dur="100" fill="hold" id="4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2 -0.0802 L 0.2575 -0.0912" pathEditMode="relative" ptsTypes="AAAAAAAA" rAng="0">
                                      <p:cBhvr>
                                        <p:cTn dur="100" fill="hold" id="4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75 -0.0912 L 0.2613 -0.0989" pathEditMode="relative" ptsTypes="AAAAAAAA" rAng="0">
                                      <p:cBhvr>
                                        <p:cTn dur="100" fill="hold" id="4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13 -0.0989 L 0.2638 -0.0963" pathEditMode="relative" ptsTypes="AAAAAAAA" rAng="0">
                                      <p:cBhvr>
                                        <p:cTn dur="100" fill="hold" id="4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38 -0.0963 L 0.2670 -0.0929" pathEditMode="relative" ptsTypes="AAAAAAAA" rAng="0">
                                      <p:cBhvr>
                                        <p:cTn dur="100" fill="hold" id="4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70 -0.0929 L 0.2689 -0.0912" pathEditMode="relative" ptsTypes="AAAAAAAA" rAng="0">
                                      <p:cBhvr>
                                        <p:cTn dur="100" fill="hold" id="4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89 -0.0912 L 0.2720 -0.0878" pathEditMode="relative" ptsTypes="AAAAAAAA" rAng="0">
                                      <p:cBhvr>
                                        <p:cTn dur="100" fill="hold" id="4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20 -0.0878 L 0.2739 -0.0853" pathEditMode="relative" ptsTypes="AAAAAAAA" rAng="0">
                                      <p:cBhvr>
                                        <p:cTn dur="100" fill="hold" id="4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fill="hold" grpId="0" id="3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4 0.1072 L 0.3424 0.1072" pathEditMode="relative" ptsTypes="AAAAAAAA" rAng="0">
                                      <p:cBhvr>
                                        <p:cTn dur="100" fill="hold" id="9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24 0.1072 L 0.3399 0.1055" pathEditMode="relative" ptsTypes="AAAAAAAA" rAng="0">
                                      <p:cBhvr>
                                        <p:cTn dur="100" fill="hold" id="1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99 0.1055 L 0.3367 0.1030" pathEditMode="relative" ptsTypes="AAAAAAAA" rAng="0">
                                      <p:cBhvr>
                                        <p:cTn dur="100" fill="hold" id="11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67 0.1030 L 0.3342 0.1013" pathEditMode="relative" ptsTypes="AAAAAAAA" rAng="0">
                                      <p:cBhvr>
                                        <p:cTn dur="100" fill="hold" id="12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42 0.1013 L 0.3304 0.0988" pathEditMode="relative" ptsTypes="AAAAAAAA" rAng="0">
                                      <p:cBhvr>
                                        <p:cTn dur="100" fill="hold" id="13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04 0.0988 L 0.3285 0.0971" pathEditMode="relative" ptsTypes="AAAAAAAA" rAng="0">
                                      <p:cBhvr>
                                        <p:cTn dur="100" fill="hold" id="14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85 0.0971 L 0.3247 0.0945" pathEditMode="relative" ptsTypes="AAAAAAAA" rAng="0">
                                      <p:cBhvr>
                                        <p:cTn dur="100" fill="hold" id="15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47 0.0945 L 0.3228 0.0937" pathEditMode="relative" ptsTypes="AAAAAAAA" rAng="0">
                                      <p:cBhvr>
                                        <p:cTn dur="100" fill="hold" id="16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28 0.0937 L 0.3190 0.0911" pathEditMode="relative" ptsTypes="AAAAAAAA" rAng="0">
                                      <p:cBhvr>
                                        <p:cTn dur="100" fill="hold" id="17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90 0.0911 L 0.3164 0.0894" pathEditMode="relative" ptsTypes="AAAAAAAA" rAng="0">
                                      <p:cBhvr>
                                        <p:cTn dur="100" fill="hold" id="18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64 0.0894 L 0.3133 0.0869" pathEditMode="relative" ptsTypes="AAAAAAAA" rAng="0">
                                      <p:cBhvr>
                                        <p:cTn dur="100" fill="hold" id="19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33 0.0869 L 0.3107 0.0852" pathEditMode="relative" ptsTypes="AAAAAAAA" rAng="0">
                                      <p:cBhvr>
                                        <p:cTn dur="100" fill="hold" id="2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07 0.0852 L 0.3076 0.0826" pathEditMode="relative" ptsTypes="AAAAAAAA" rAng="0">
                                      <p:cBhvr>
                                        <p:cTn dur="100" fill="hold" id="21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76 0.0826 L 0.3050 0.0809" pathEditMode="relative" ptsTypes="AAAAAAAA" rAng="0">
                                      <p:cBhvr>
                                        <p:cTn dur="100" fill="hold" id="22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50 0.0809 L 0.3019 0.0784" pathEditMode="relative" ptsTypes="AAAAAAAA" rAng="0">
                                      <p:cBhvr>
                                        <p:cTn dur="100" fill="hold" id="23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19 0.0784 L 0.2993 0.0767" pathEditMode="relative" ptsTypes="AAAAAAAA" rAng="0">
                                      <p:cBhvr>
                                        <p:cTn dur="100" fill="hold" id="24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93 0.0767 L 0.2961 0.0742" pathEditMode="relative" ptsTypes="AAAAAAAA" rAng="0">
                                      <p:cBhvr>
                                        <p:cTn dur="100" fill="hold" id="25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61 0.0742 L 0.2936 0.0725" pathEditMode="relative" ptsTypes="AAAAAAAA" rAng="0">
                                      <p:cBhvr>
                                        <p:cTn dur="100" fill="hold" id="26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36 0.0725 L 0.2898 0.0708" pathEditMode="relative" ptsTypes="AAAAAAAA" rAng="0">
                                      <p:cBhvr>
                                        <p:cTn dur="100" fill="hold" id="27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98 0.0708 L 0.2879 0.0691" pathEditMode="relative" ptsTypes="AAAAAAAA" rAng="0">
                                      <p:cBhvr>
                                        <p:cTn dur="100" fill="hold" id="28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79 0.0691 L 0.2841 0.0665" pathEditMode="relative" ptsTypes="AAAAAAAA" rAng="0">
                                      <p:cBhvr>
                                        <p:cTn dur="100" fill="hold" id="29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41 0.0665 L 0.2822 0.0648" pathEditMode="relative" ptsTypes="AAAAAAAA" rAng="0">
                                      <p:cBhvr>
                                        <p:cTn dur="100" fill="hold" id="3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22 0.0648 L 0.2784 0.0623" pathEditMode="relative" ptsTypes="AAAAAAAA" rAng="0">
                                      <p:cBhvr>
                                        <p:cTn dur="100" fill="hold" id="31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84 0.0623 L 0.2797 0.0580" pathEditMode="relative" ptsTypes="AAAAAAAA" rAng="0">
                                      <p:cBhvr>
                                        <p:cTn dur="100" fill="hold" id="32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97 0.0580 L 0.2854 0.0445" pathEditMode="relative" ptsTypes="AAAAAAAA" rAng="0">
                                      <p:cBhvr>
                                        <p:cTn dur="100" fill="hold" id="33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54 0.0445 L 0.2898 0.0351" pathEditMode="relative" ptsTypes="AAAAAAAA" rAng="0">
                                      <p:cBhvr>
                                        <p:cTn dur="100" fill="hold" id="34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98 0.0351 L 0.2955 0.0216" pathEditMode="relative" ptsTypes="AAAAAAAA" rAng="0">
                                      <p:cBhvr>
                                        <p:cTn dur="100" fill="hold" id="35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55 0.0216 L 0.3000 0.0131" pathEditMode="relative" ptsTypes="AAAAAAAA" rAng="0">
                                      <p:cBhvr>
                                        <p:cTn dur="100" fill="hold" id="36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00 0.0131 L 0.3057 -0.0005" pathEditMode="relative" ptsTypes="AAAAAAAA" rAng="0">
                                      <p:cBhvr>
                                        <p:cTn dur="100" fill="hold" id="37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57 -0.0005 L 0.3101 -0.0098" pathEditMode="relative" ptsTypes="AAAAAAAA" rAng="0">
                                      <p:cBhvr>
                                        <p:cTn dur="100" fill="hold" id="38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01 -0.0098 L 0.3158 -0.0234" pathEditMode="relative" ptsTypes="AAAAAAAA" rAng="0">
                                      <p:cBhvr>
                                        <p:cTn dur="100" fill="hold" id="39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58 -0.0234 L 0.3202 -0.0319" pathEditMode="relative" ptsTypes="AAAAAAAA" rAng="0">
                                      <p:cBhvr>
                                        <p:cTn dur="100" fill="hold" id="4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02 -0.0319 L 0.3260 -0.0454" pathEditMode="relative" ptsTypes="AAAAAAAA" rAng="0">
                                      <p:cBhvr>
                                        <p:cTn dur="100" fill="hold" id="41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60 -0.0454 L 0.3304 -0.0548" pathEditMode="relative" ptsTypes="AAAAAAAA" rAng="0">
                                      <p:cBhvr>
                                        <p:cTn dur="100" fill="hold" id="42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04 -0.0548 L 0.3361 -0.0675" pathEditMode="relative" ptsTypes="AAAAAAAA" rAng="0">
                                      <p:cBhvr>
                                        <p:cTn dur="100" fill="hold" id="43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61 -0.0675 L 0.3405 -0.0768" pathEditMode="relative" ptsTypes="AAAAAAAA" rAng="0">
                                      <p:cBhvr>
                                        <p:cTn dur="100" fill="hold" id="44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05 -0.0768 L 0.3348 -0.0810" pathEditMode="relative" ptsTypes="AAAAAAAA" rAng="0">
                                      <p:cBhvr>
                                        <p:cTn dur="100" fill="hold" id="45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48 -0.0810 L 0.3323 -0.0827" pathEditMode="relative" ptsTypes="AAAAAAAA" rAng="0">
                                      <p:cBhvr>
                                        <p:cTn dur="100" fill="hold" id="46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23 -0.0827 L 0.3291 -0.0853" pathEditMode="relative" ptsTypes="AAAAAAAA" rAng="0">
                                      <p:cBhvr>
                                        <p:cTn dur="100" fill="hold" id="47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91 -0.0853 L 0.3266 -0.0870" pathEditMode="relative" ptsTypes="AAAAAAAA" rAng="0">
                                      <p:cBhvr>
                                        <p:cTn dur="100" fill="hold" id="48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fill="hold" grpId="0" id="4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2 0.3379 L 0.1262 0.3379" pathEditMode="relative" ptsTypes="AAAAAAAA" rAng="0">
                                      <p:cBhvr>
                                        <p:cTn dur="100" fill="hold" id="1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2 0.3379 L 0.1300 0.3320" pathEditMode="relative" ptsTypes="AAAAAAAA" rAng="0">
                                      <p:cBhvr>
                                        <p:cTn dur="100" fill="hold" id="11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00 0.3320 L 0.1363 0.3235" pathEditMode="relative" ptsTypes="AAAAAAAA" rAng="0">
                                      <p:cBhvr>
                                        <p:cTn dur="100" fill="hold" id="12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63 0.3235 L 0.1401 0.3184" pathEditMode="relative" ptsTypes="AAAAAAAA" rAng="0">
                                      <p:cBhvr>
                                        <p:cTn dur="100" fill="hold" id="13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1 0.3184 L 0.1465 0.3099" pathEditMode="relative" ptsTypes="AAAAAAAA" rAng="0">
                                      <p:cBhvr>
                                        <p:cTn dur="100" fill="hold" id="14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65 0.3099 L 0.1509 0.3040" pathEditMode="relative" ptsTypes="AAAAAAAA" rAng="0">
                                      <p:cBhvr>
                                        <p:cTn dur="100" fill="hold" id="15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9 0.3040 L 0.1573 0.2955" pathEditMode="relative" ptsTypes="AAAAAAAA" rAng="0">
                                      <p:cBhvr>
                                        <p:cTn dur="100" fill="hold" id="16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73 0.2955 L 0.1611 0.2904" pathEditMode="relative" ptsTypes="AAAAAAAA" rAng="0">
                                      <p:cBhvr>
                                        <p:cTn dur="100" fill="hold" id="17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1 0.2904 L 0.1674 0.2819" pathEditMode="relative" ptsTypes="AAAAAAAA" rAng="0">
                                      <p:cBhvr>
                                        <p:cTn dur="100" fill="hold" id="18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74 0.2819 L 0.1718 0.2769" pathEditMode="relative" ptsTypes="AAAAAAAA" rAng="0">
                                      <p:cBhvr>
                                        <p:cTn dur="100" fill="hold" id="19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8 0.2769 L 0.1782 0.2684" pathEditMode="relative" ptsTypes="AAAAAAAA" rAng="0">
                                      <p:cBhvr>
                                        <p:cTn dur="100" fill="hold" id="2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2684 L 0.1820 0.2624" pathEditMode="relative" ptsTypes="AAAAAAAA" rAng="0">
                                      <p:cBhvr>
                                        <p:cTn dur="100" fill="hold" id="21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0 0.2624 L 0.1883 0.2540" pathEditMode="relative" ptsTypes="AAAAAAAA" rAng="0">
                                      <p:cBhvr>
                                        <p:cTn dur="100" fill="hold" id="22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83 0.2540 L 0.1928 0.2489" pathEditMode="relative" ptsTypes="AAAAAAAA" rAng="0">
                                      <p:cBhvr>
                                        <p:cTn dur="100" fill="hold" id="23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8 0.2489 L 0.1991 0.2404" pathEditMode="relative" ptsTypes="AAAAAAAA" rAng="0">
                                      <p:cBhvr>
                                        <p:cTn dur="100" fill="hold" id="24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91 0.2404 L 0.2029 0.2353" pathEditMode="relative" ptsTypes="AAAAAAAA" rAng="0">
                                      <p:cBhvr>
                                        <p:cTn dur="100" fill="hold" id="25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9 0.2353 L 0.2093 0.2268" pathEditMode="relative" ptsTypes="AAAAAAAA" rAng="0">
                                      <p:cBhvr>
                                        <p:cTn dur="100" fill="hold" id="26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93 0.2268 L 0.2137 0.2209" pathEditMode="relative" ptsTypes="AAAAAAAA" rAng="0">
                                      <p:cBhvr>
                                        <p:cTn dur="100" fill="hold" id="27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37 0.2209 L 0.2194 0.2124" pathEditMode="relative" ptsTypes="AAAAAAAA" rAng="0">
                                      <p:cBhvr>
                                        <p:cTn dur="100" fill="hold" id="28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94 0.2124 L 0.2238 0.2073" pathEditMode="relative" ptsTypes="AAAAAAAA" rAng="0">
                                      <p:cBhvr>
                                        <p:cTn dur="100" fill="hold" id="29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38 0.2073 L 0.2302 0.1988" pathEditMode="relative" ptsTypes="AAAAAAAA" rAng="0">
                                      <p:cBhvr>
                                        <p:cTn dur="100" fill="hold" id="3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2 0.1988 L 0.2346 0.1937" pathEditMode="relative" ptsTypes="AAAAAAAA" rAng="0">
                                      <p:cBhvr>
                                        <p:cTn dur="100" fill="hold" id="31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46 0.1937 L 0.2403 0.1853" pathEditMode="relative" ptsTypes="AAAAAAAA" rAng="0">
                                      <p:cBhvr>
                                        <p:cTn dur="100" fill="hold" id="32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03 0.1853 L 0.2448 0.1793" pathEditMode="relative" ptsTypes="AAAAAAAA" rAng="0">
                                      <p:cBhvr>
                                        <p:cTn dur="100" fill="hold" id="33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48 0.1793 L 0.2511 0.1708" pathEditMode="relative" ptsTypes="AAAAAAAA" rAng="0">
                                      <p:cBhvr>
                                        <p:cTn dur="100" fill="hold" id="34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11 0.1708 L 0.2556 0.1658" pathEditMode="relative" ptsTypes="AAAAAAAA" rAng="0">
                                      <p:cBhvr>
                                        <p:cTn dur="100" fill="hold" id="35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56 0.1658 L 0.2613 0.1573" pathEditMode="relative" ptsTypes="AAAAAAAA" rAng="0">
                                      <p:cBhvr>
                                        <p:cTn dur="100" fill="hold" id="36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13 0.1573 L 0.2657 0.1522" pathEditMode="relative" ptsTypes="AAAAAAAA" rAng="0">
                                      <p:cBhvr>
                                        <p:cTn dur="100" fill="hold" id="37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57 0.1522 L 0.2720 0.1437" pathEditMode="relative" ptsTypes="AAAAAAAA" rAng="0">
                                      <p:cBhvr>
                                        <p:cTn dur="100" fill="hold" id="38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20 0.1437 L 0.2759 0.1378" pathEditMode="relative" ptsTypes="AAAAAAAA" rAng="0">
                                      <p:cBhvr>
                                        <p:cTn dur="100" fill="hold" id="39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59 0.1378 L 0.2822 0.1293" pathEditMode="relative" ptsTypes="AAAAAAAA" rAng="0">
                                      <p:cBhvr>
                                        <p:cTn dur="100" fill="hold" id="4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22 0.1293 L 0.2866 0.1242" pathEditMode="relative" ptsTypes="AAAAAAAA" rAng="0">
                                      <p:cBhvr>
                                        <p:cTn dur="100" fill="hold" id="41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66 0.1242 L 0.2930 0.1157" pathEditMode="relative" ptsTypes="AAAAAAAA" rAng="0">
                                      <p:cBhvr>
                                        <p:cTn dur="100" fill="hold" id="42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30 0.1157 L 0.2968 0.1106" pathEditMode="relative" ptsTypes="AAAAAAAA" rAng="0">
                                      <p:cBhvr>
                                        <p:cTn dur="100" fill="hold" id="43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68 0.1106 L 0.3031 0.1021" pathEditMode="relative" ptsTypes="AAAAAAAA" rAng="0">
                                      <p:cBhvr>
                                        <p:cTn dur="100" fill="hold" id="44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31 0.1021 L 0.3076 0.0962" pathEditMode="relative" ptsTypes="AAAAAAAA" rAng="0">
                                      <p:cBhvr>
                                        <p:cTn dur="100" fill="hold" id="45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76 0.0962 L 0.3139 0.0877" pathEditMode="relative" ptsTypes="AAAAAAAA" rAng="0">
                                      <p:cBhvr>
                                        <p:cTn dur="100" fill="hold" id="46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39 0.0877 L 0.3177 0.0826" pathEditMode="relative" ptsTypes="AAAAAAAA" rAng="0">
                                      <p:cBhvr>
                                        <p:cTn dur="100" fill="hold" id="47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77 0.0826 L 0.3241 0.0742" pathEditMode="relative" ptsTypes="AAAAAAAA" rAng="0">
                                      <p:cBhvr>
                                        <p:cTn dur="100" fill="hold" id="48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41 0.0742 L 0.3285 0.0691" pathEditMode="relative" ptsTypes="AAAAAAAA" rAng="0">
                                      <p:cBhvr>
                                        <p:cTn dur="100" fill="hold" id="49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fill="hold" grpId="0" id="5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9 0.3201 L 0.1059 0.3201" pathEditMode="relative" ptsTypes="AAAAAAAA" rAng="0">
                                      <p:cBhvr>
                                        <p:cTn dur="100" fill="hold" id="11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9 0.3201 L 0.1072 0.3133" pathEditMode="relative" ptsTypes="AAAAAAAA" rAng="0">
                                      <p:cBhvr>
                                        <p:cTn dur="100" fill="hold" id="12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72 0.3133 L 0.1167 0.3048" pathEditMode="relative" ptsTypes="AAAAAAAA" rAng="0">
                                      <p:cBhvr>
                                        <p:cTn dur="100" fill="hold" id="13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67 0.3048 L 0.1236 0.2972" pathEditMode="relative" ptsTypes="AAAAAAAA" rAng="0">
                                      <p:cBhvr>
                                        <p:cTn dur="100" fill="hold" id="14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36 0.2972 L 0.1351 0.2845" pathEditMode="relative" ptsTypes="AAAAAAAA" rAng="0">
                                      <p:cBhvr>
                                        <p:cTn dur="100" fill="hold" id="15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51 0.2845 L 0.1433 0.2743" pathEditMode="relative" ptsTypes="AAAAAAAA" rAng="0">
                                      <p:cBhvr>
                                        <p:cTn dur="100" fill="hold" id="16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33 0.2743 L 0.1515 0.2633" pathEditMode="relative" ptsTypes="AAAAAAAA" rAng="0">
                                      <p:cBhvr>
                                        <p:cTn dur="100" fill="hold" id="17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15 0.2633 L 0.1560 0.2574" pathEditMode="relative" ptsTypes="AAAAAAAA" rAng="0">
                                      <p:cBhvr>
                                        <p:cTn dur="100" fill="hold" id="18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60 0.2574 L 0.1623 0.2497" pathEditMode="relative" ptsTypes="AAAAAAAA" rAng="0">
                                      <p:cBhvr>
                                        <p:cTn dur="100" fill="hold" id="19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23 0.2497 L 0.1661 0.2438" pathEditMode="relative" ptsTypes="AAAAAAAA" rAng="0">
                                      <p:cBhvr>
                                        <p:cTn dur="100" fill="hold" id="2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61 0.2438 L 0.1725 0.2353" pathEditMode="relative" ptsTypes="AAAAAAAA" rAng="0">
                                      <p:cBhvr>
                                        <p:cTn dur="100" fill="hold" id="21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25 0.2353 L 0.1769 0.2302" pathEditMode="relative" ptsTypes="AAAAAAAA" rAng="0">
                                      <p:cBhvr>
                                        <p:cTn dur="100" fill="hold" id="22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9 0.2302 L 0.1833 0.2217" pathEditMode="relative" ptsTypes="AAAAAAAA" rAng="0">
                                      <p:cBhvr>
                                        <p:cTn dur="100" fill="hold" id="23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3 0.2217 L 0.1871 0.2158" pathEditMode="relative" ptsTypes="AAAAAAAA" rAng="0">
                                      <p:cBhvr>
                                        <p:cTn dur="100" fill="hold" id="24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71 0.2158 L 0.1934 0.2082" pathEditMode="relative" ptsTypes="AAAAAAAA" rAng="0">
                                      <p:cBhvr>
                                        <p:cTn dur="100" fill="hold" id="25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4 0.2082 L 0.1978 0.2022" pathEditMode="relative" ptsTypes="AAAAAAAA" rAng="0">
                                      <p:cBhvr>
                                        <p:cTn dur="100" fill="hold" id="26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78 0.2022 L 0.2042 0.1937" pathEditMode="relative" ptsTypes="AAAAAAAA" rAng="0">
                                      <p:cBhvr>
                                        <p:cTn dur="100" fill="hold" id="27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42 0.1937 L 0.2080 0.1887" pathEditMode="relative" ptsTypes="AAAAAAAA" rAng="0">
                                      <p:cBhvr>
                                        <p:cTn dur="100" fill="hold" id="28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80 0.1887 L 0.2143 0.1802" pathEditMode="relative" ptsTypes="AAAAAAAA" rAng="0">
                                      <p:cBhvr>
                                        <p:cTn dur="100" fill="hold" id="29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43 0.1802 L 0.2188 0.1742" pathEditMode="relative" ptsTypes="AAAAAAAA" rAng="0">
                                      <p:cBhvr>
                                        <p:cTn dur="100" fill="hold" id="3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88 0.1742 L 0.2251 0.1666" pathEditMode="relative" ptsTypes="AAAAAAAA" rAng="0">
                                      <p:cBhvr>
                                        <p:cTn dur="100" fill="hold" id="31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51 0.1666 L 0.2289 0.1607" pathEditMode="relative" ptsTypes="AAAAAAAA" rAng="0">
                                      <p:cBhvr>
                                        <p:cTn dur="100" fill="hold" id="32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9 0.1607 L 0.2353 0.1522" pathEditMode="relative" ptsTypes="AAAAAAAA" rAng="0">
                                      <p:cBhvr>
                                        <p:cTn dur="100" fill="hold" id="33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53 0.1522 L 0.2397 0.1471" pathEditMode="relative" ptsTypes="AAAAAAAA" rAng="0">
                                      <p:cBhvr>
                                        <p:cTn dur="100" fill="hold" id="34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97 0.1471 L 0.2460 0.1386" pathEditMode="relative" ptsTypes="AAAAAAAA" rAng="0">
                                      <p:cBhvr>
                                        <p:cTn dur="100" fill="hold" id="35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60 0.1386 L 0.2498 0.1327" pathEditMode="relative" ptsTypes="AAAAAAAA" rAng="0">
                                      <p:cBhvr>
                                        <p:cTn dur="100" fill="hold" id="36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98 0.1327 L 0.2562 0.1250" pathEditMode="relative" ptsTypes="AAAAAAAA" rAng="0">
                                      <p:cBhvr>
                                        <p:cTn dur="100" fill="hold" id="37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2 0.1250 L 0.2606 0.1191" pathEditMode="relative" ptsTypes="AAAAAAAA" rAng="0">
                                      <p:cBhvr>
                                        <p:cTn dur="100" fill="hold" id="38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06 0.1191 L 0.2670 0.1106" pathEditMode="relative" ptsTypes="AAAAAAAA" rAng="0">
                                      <p:cBhvr>
                                        <p:cTn dur="100" fill="hold" id="39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70 0.1106 L 0.2708 0.1055" pathEditMode="relative" ptsTypes="AAAAAAAA" rAng="0">
                                      <p:cBhvr>
                                        <p:cTn dur="100" fill="hold" id="4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08 0.1055 L 0.2771 0.0971" pathEditMode="relative" ptsTypes="AAAAAAAA" rAng="0">
                                      <p:cBhvr>
                                        <p:cTn dur="100" fill="hold" id="41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71 0.0971 L 0.2816 0.0911" pathEditMode="relative" ptsTypes="AAAAAAAA" rAng="0">
                                      <p:cBhvr>
                                        <p:cTn dur="100" fill="hold" id="42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16 0.0911 L 0.2879 0.0835" pathEditMode="relative" ptsTypes="AAAAAAAA" rAng="0">
                                      <p:cBhvr>
                                        <p:cTn dur="100" fill="hold" id="43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79 0.0835 L 0.2917 0.0776" pathEditMode="relative" ptsTypes="AAAAAAAA" rAng="0">
                                      <p:cBhvr>
                                        <p:cTn dur="100" fill="hold" id="44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17 0.0776 L 0.2980 0.0691" pathEditMode="relative" ptsTypes="AAAAAAAA" rAng="0">
                                      <p:cBhvr>
                                        <p:cTn dur="100" fill="hold" id="45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80 0.0691 L 0.3025 0.0640" pathEditMode="relative" ptsTypes="AAAAAAAA" rAng="0">
                                      <p:cBhvr>
                                        <p:cTn dur="100" fill="hold" id="46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25 0.0640 L 0.3088 0.0555" pathEditMode="relative" ptsTypes="AAAAAAAA" rAng="0">
                                      <p:cBhvr>
                                        <p:cTn dur="100" fill="hold" id="47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88 0.0555 L 0.3126 0.0496" pathEditMode="relative" ptsTypes="AAAAAAAA" rAng="0">
                                      <p:cBhvr>
                                        <p:cTn dur="100" fill="hold" id="48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26 0.0496 L 0.3190 0.0419" pathEditMode="relative" ptsTypes="AAAAAAAA" rAng="0">
                                      <p:cBhvr>
                                        <p:cTn dur="100" fill="hold" id="49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90 0.0419 L 0.3234 0.0360" pathEditMode="relative" ptsTypes="AAAAAAAA" rAng="0">
                                      <p:cBhvr>
                                        <p:cTn dur="100" fill="hold" id="5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fill="hold" grpId="0" id="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113"/>
      <p:bldP animBg="1" grpId="0" spid="127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24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88</cp:revision>
  <dcterms:created xsi:type="dcterms:W3CDTF">2018-06-16T08:53:52Z</dcterms:created>
  <dcterms:modified xsi:type="dcterms:W3CDTF">2018-07-16T08:24:24Z</dcterms:modified>
</cp:coreProperties>
</file>