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43"/>
  </p:normalViewPr>
  <p:slideViewPr>
    <p:cSldViewPr snapToGrid="0" snapToObjects="1">
      <p:cViewPr>
        <p:scale>
          <a:sx n="89" d="100"/>
          <a:sy n="89" d="100"/>
        </p:scale>
        <p:origin x="1072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>
            <a:spLocks noChangeAspect="1"/>
          </p:cNvSpPr>
          <p:nvPr/>
        </p:nvSpPr>
        <p:spPr>
          <a:xfrm>
            <a:off x="664748" y="2281866"/>
            <a:ext cx="5576649" cy="403791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4" name="track"/>
          <p:cNvSpPr/>
          <p:nvPr/>
        </p:nvSpPr>
        <p:spPr>
          <a:xfrm>
            <a:off x="2113302" y="1964389"/>
            <a:ext cx="1478320" cy="1696772"/>
          </a:xfrm>
          <a:custGeom>
            <a:avLst/>
            <a:gdLst/>
            <a:ahLst/>
            <a:cxnLst/>
            <a:rect b="b" l="l" r="r" t="t"/>
            <a:pathLst>
              <a:path h="1696772" w="1478320">
                <a:moveTo>
                  <a:pt x="2681348" y="3998759"/>
                </a:moveTo>
                <a:lnTo>
                  <a:pt x="2673266" y="3928700"/>
                </a:lnTo>
                <a:lnTo>
                  <a:pt x="2673266" y="3865010"/>
                </a:lnTo>
                <a:lnTo>
                  <a:pt x="2673266" y="3794951"/>
                </a:lnTo>
                <a:lnTo>
                  <a:pt x="2673266" y="3724892"/>
                </a:lnTo>
                <a:lnTo>
                  <a:pt x="2713676" y="3667571"/>
                </a:lnTo>
                <a:lnTo>
                  <a:pt x="2786414" y="3616619"/>
                </a:lnTo>
                <a:lnTo>
                  <a:pt x="2867234" y="3559298"/>
                </a:lnTo>
                <a:lnTo>
                  <a:pt x="2939972" y="3508346"/>
                </a:lnTo>
                <a:lnTo>
                  <a:pt x="2948054" y="3438287"/>
                </a:lnTo>
                <a:lnTo>
                  <a:pt x="2883398" y="3374597"/>
                </a:lnTo>
                <a:lnTo>
                  <a:pt x="2826824" y="3317276"/>
                </a:lnTo>
                <a:lnTo>
                  <a:pt x="2770250" y="3259955"/>
                </a:lnTo>
                <a:lnTo>
                  <a:pt x="2705594" y="3196265"/>
                </a:lnTo>
                <a:lnTo>
                  <a:pt x="2649020" y="3138944"/>
                </a:lnTo>
                <a:lnTo>
                  <a:pt x="2584364" y="3075254"/>
                </a:lnTo>
                <a:lnTo>
                  <a:pt x="2519708" y="3011564"/>
                </a:lnTo>
                <a:lnTo>
                  <a:pt x="2446970" y="2941505"/>
                </a:lnTo>
                <a:lnTo>
                  <a:pt x="2333822" y="2916029"/>
                </a:lnTo>
                <a:lnTo>
                  <a:pt x="2293412" y="2992457"/>
                </a:lnTo>
                <a:lnTo>
                  <a:pt x="2188346" y="3030671"/>
                </a:lnTo>
                <a:lnTo>
                  <a:pt x="2083280" y="2979719"/>
                </a:lnTo>
                <a:lnTo>
                  <a:pt x="1970132" y="2928767"/>
                </a:lnTo>
                <a:lnTo>
                  <a:pt x="1856984" y="2871446"/>
                </a:lnTo>
                <a:lnTo>
                  <a:pt x="1743836" y="2820494"/>
                </a:lnTo>
                <a:lnTo>
                  <a:pt x="1630688" y="2763173"/>
                </a:lnTo>
                <a:lnTo>
                  <a:pt x="1517540" y="2705852"/>
                </a:lnTo>
                <a:lnTo>
                  <a:pt x="1404392" y="2654900"/>
                </a:lnTo>
                <a:lnTo>
                  <a:pt x="1291244" y="2597579"/>
                </a:lnTo>
                <a:lnTo>
                  <a:pt x="1186178" y="2540258"/>
                </a:lnTo>
                <a:lnTo>
                  <a:pt x="1064948" y="2514782"/>
                </a:lnTo>
                <a:lnTo>
                  <a:pt x="951800" y="2565734"/>
                </a:lnTo>
                <a:lnTo>
                  <a:pt x="846734" y="2623055"/>
                </a:lnTo>
                <a:lnTo>
                  <a:pt x="733586" y="2674007"/>
                </a:lnTo>
                <a:lnTo>
                  <a:pt x="620438" y="2731328"/>
                </a:lnTo>
                <a:lnTo>
                  <a:pt x="507290" y="2782280"/>
                </a:lnTo>
                <a:lnTo>
                  <a:pt x="394142" y="2839601"/>
                </a:lnTo>
                <a:lnTo>
                  <a:pt x="280994" y="2890553"/>
                </a:lnTo>
                <a:lnTo>
                  <a:pt x="167846" y="2947874"/>
                </a:lnTo>
                <a:lnTo>
                  <a:pt x="54698" y="3005195"/>
                </a:lnTo>
                <a:lnTo>
                  <a:pt x="-58450" y="3056147"/>
                </a:lnTo>
                <a:lnTo>
                  <a:pt x="-171598" y="3113468"/>
                </a:lnTo>
                <a:lnTo>
                  <a:pt x="-284746" y="3164420"/>
                </a:lnTo>
                <a:lnTo>
                  <a:pt x="-333238" y="3119837"/>
                </a:lnTo>
                <a:lnTo>
                  <a:pt x="-308992" y="3037040"/>
                </a:lnTo>
                <a:lnTo>
                  <a:pt x="-284746" y="2954243"/>
                </a:lnTo>
                <a:lnTo>
                  <a:pt x="-260500" y="2871446"/>
                </a:lnTo>
                <a:lnTo>
                  <a:pt x="-236254" y="2788649"/>
                </a:lnTo>
                <a:lnTo>
                  <a:pt x="-203926" y="2705852"/>
                </a:lnTo>
                <a:lnTo>
                  <a:pt x="-179680" y="2623055"/>
                </a:lnTo>
                <a:lnTo>
                  <a:pt x="-155434" y="2533889"/>
                </a:lnTo>
                <a:lnTo>
                  <a:pt x="-131188" y="2451092"/>
                </a:lnTo>
                <a:lnTo>
                  <a:pt x="-106942" y="2368295"/>
                </a:lnTo>
                <a:lnTo>
                  <a:pt x="-66532" y="2285498"/>
                </a:lnTo>
                <a:lnTo>
                  <a:pt x="22370" y="2317343"/>
                </a:lnTo>
                <a:lnTo>
                  <a:pt x="111272" y="2349188"/>
                </a:lnTo>
                <a:lnTo>
                  <a:pt x="143600" y="2279129"/>
                </a:lnTo>
                <a:lnTo>
                  <a:pt x="167846" y="2196332"/>
                </a:lnTo>
                <a:lnTo>
                  <a:pt x="200174" y="2113535"/>
                </a:lnTo>
                <a:lnTo>
                  <a:pt x="224420" y="2024369"/>
                </a:lnTo>
                <a:lnTo>
                  <a:pt x="248666" y="1941572"/>
                </a:lnTo>
                <a:lnTo>
                  <a:pt x="272912" y="1858775"/>
                </a:lnTo>
              </a:path>
            </a:pathLst>
          </a:custGeom>
          <a:ln>
            <a:solidFill>
              <a:srgbClr val="0064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501" name="track"/>
          <p:cNvSpPr/>
          <p:nvPr/>
        </p:nvSpPr>
        <p:spPr>
          <a:xfrm>
            <a:off x="2113302" y="1964389"/>
            <a:ext cx="1478320" cy="1696772"/>
          </a:xfrm>
          <a:custGeom>
            <a:avLst/>
            <a:gdLst/>
            <a:ahLst/>
            <a:cxnLst/>
            <a:rect b="b" l="l" r="r" t="t"/>
            <a:pathLst>
              <a:path h="1696772" w="1478320">
                <a:moveTo>
                  <a:pt x="1008374" y="629558"/>
                </a:moveTo>
                <a:lnTo>
                  <a:pt x="749750" y="629558"/>
                </a:lnTo>
                <a:lnTo>
                  <a:pt x="515372" y="667772"/>
                </a:lnTo>
                <a:lnTo>
                  <a:pt x="289076" y="744200"/>
                </a:lnTo>
                <a:lnTo>
                  <a:pt x="62780" y="820628"/>
                </a:lnTo>
                <a:lnTo>
                  <a:pt x="-163516" y="890687"/>
                </a:lnTo>
                <a:lnTo>
                  <a:pt x="-389812" y="967115"/>
                </a:lnTo>
                <a:lnTo>
                  <a:pt x="-616108" y="1043543"/>
                </a:lnTo>
                <a:lnTo>
                  <a:pt x="-842404" y="1119971"/>
                </a:lnTo>
                <a:lnTo>
                  <a:pt x="-1060618" y="1196399"/>
                </a:lnTo>
                <a:lnTo>
                  <a:pt x="-1068700" y="1336517"/>
                </a:lnTo>
                <a:lnTo>
                  <a:pt x="-1076782" y="1489373"/>
                </a:lnTo>
                <a:lnTo>
                  <a:pt x="-1076782" y="1635860"/>
                </a:lnTo>
                <a:lnTo>
                  <a:pt x="-987880" y="1769609"/>
                </a:lnTo>
                <a:lnTo>
                  <a:pt x="-858568" y="1903358"/>
                </a:lnTo>
                <a:lnTo>
                  <a:pt x="-729256" y="2030738"/>
                </a:lnTo>
                <a:lnTo>
                  <a:pt x="-591862" y="2164487"/>
                </a:lnTo>
                <a:lnTo>
                  <a:pt x="-608026" y="2298236"/>
                </a:lnTo>
                <a:lnTo>
                  <a:pt x="-696928" y="2438354"/>
                </a:lnTo>
                <a:lnTo>
                  <a:pt x="-785830" y="2578472"/>
                </a:lnTo>
                <a:lnTo>
                  <a:pt x="-874732" y="2718590"/>
                </a:lnTo>
                <a:lnTo>
                  <a:pt x="-963634" y="2858708"/>
                </a:lnTo>
                <a:lnTo>
                  <a:pt x="-890896" y="2979719"/>
                </a:lnTo>
                <a:lnTo>
                  <a:pt x="-745420" y="3107099"/>
                </a:lnTo>
                <a:lnTo>
                  <a:pt x="-591862" y="3228110"/>
                </a:lnTo>
                <a:lnTo>
                  <a:pt x="-543370" y="3336383"/>
                </a:lnTo>
                <a:lnTo>
                  <a:pt x="-745420" y="3279062"/>
                </a:lnTo>
                <a:lnTo>
                  <a:pt x="-583780" y="3189896"/>
                </a:lnTo>
                <a:lnTo>
                  <a:pt x="-389812" y="3094361"/>
                </a:lnTo>
                <a:lnTo>
                  <a:pt x="-187762" y="2998826"/>
                </a:lnTo>
                <a:lnTo>
                  <a:pt x="6206" y="2986088"/>
                </a:lnTo>
                <a:lnTo>
                  <a:pt x="200174" y="3075254"/>
                </a:lnTo>
                <a:lnTo>
                  <a:pt x="394142" y="3170789"/>
                </a:lnTo>
                <a:lnTo>
                  <a:pt x="596192" y="3272693"/>
                </a:lnTo>
                <a:lnTo>
                  <a:pt x="790160" y="3368228"/>
                </a:lnTo>
                <a:lnTo>
                  <a:pt x="1008374" y="3400073"/>
                </a:lnTo>
                <a:lnTo>
                  <a:pt x="1250834" y="3349121"/>
                </a:lnTo>
                <a:lnTo>
                  <a:pt x="1493294" y="3298169"/>
                </a:lnTo>
                <a:lnTo>
                  <a:pt x="1735754" y="3247217"/>
                </a:lnTo>
                <a:lnTo>
                  <a:pt x="1978214" y="3196265"/>
                </a:lnTo>
                <a:lnTo>
                  <a:pt x="2204510" y="3221741"/>
                </a:lnTo>
                <a:lnTo>
                  <a:pt x="2438888" y="3279062"/>
                </a:lnTo>
                <a:lnTo>
                  <a:pt x="2689430" y="3266324"/>
                </a:lnTo>
                <a:lnTo>
                  <a:pt x="2851070" y="3221741"/>
                </a:lnTo>
                <a:lnTo>
                  <a:pt x="2649020" y="3151682"/>
                </a:lnTo>
                <a:lnTo>
                  <a:pt x="2430806" y="3081623"/>
                </a:lnTo>
                <a:lnTo>
                  <a:pt x="2204510" y="3005195"/>
                </a:lnTo>
                <a:lnTo>
                  <a:pt x="1978214" y="2928767"/>
                </a:lnTo>
                <a:lnTo>
                  <a:pt x="1873148" y="2801387"/>
                </a:lnTo>
                <a:lnTo>
                  <a:pt x="1784246" y="2661269"/>
                </a:lnTo>
                <a:lnTo>
                  <a:pt x="1848902" y="2546627"/>
                </a:lnTo>
                <a:lnTo>
                  <a:pt x="2075198" y="2470199"/>
                </a:lnTo>
                <a:lnTo>
                  <a:pt x="2293412" y="2393771"/>
                </a:lnTo>
                <a:lnTo>
                  <a:pt x="2172182" y="2317343"/>
                </a:lnTo>
                <a:lnTo>
                  <a:pt x="1953968" y="2240915"/>
                </a:lnTo>
                <a:lnTo>
                  <a:pt x="1727672" y="2164487"/>
                </a:lnTo>
                <a:lnTo>
                  <a:pt x="1501376" y="2094428"/>
                </a:lnTo>
                <a:lnTo>
                  <a:pt x="1266998" y="2043476"/>
                </a:lnTo>
                <a:lnTo>
                  <a:pt x="1178096" y="1916096"/>
                </a:lnTo>
                <a:lnTo>
                  <a:pt x="1089194" y="1775978"/>
                </a:lnTo>
                <a:lnTo>
                  <a:pt x="1008374" y="1635860"/>
                </a:lnTo>
                <a:lnTo>
                  <a:pt x="919472" y="1489373"/>
                </a:lnTo>
              </a:path>
            </a:pathLst>
          </a:custGeom>
          <a:ln>
            <a:solidFill>
              <a:srgbClr val="E01C3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5" name="marker"/>
          <p:cNvSpPr/>
          <p:nvPr/>
        </p:nvSpPr>
        <p:spPr>
          <a:xfrm>
            <a:off x="983993" y="735821"/>
            <a:ext cx="613385" cy="354359"/>
          </a:xfrm>
          <a:prstGeom prst="wedgeRectCallout">
            <a:avLst>
              <a:gd fmla="val 48987" name="adj1"/>
              <a:gd fmla="val 66274" name="adj2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r>
              <a:rPr b="1" dirty="0" lang="en-US" smtClean="0" sz="1400">
                <a:solidFill>
                  <a:sysClr lastClr="000000" val="windowText"/>
                </a:solidFill>
                <a:latin typeface="Courier New"/>
                <a:cs typeface="Courier New"/>
              </a:rPr>
              <a:t>COLL</a:t>
            </a:r>
            <a:endParaRPr b="1" dirty="0" lang="en-US" sz="1400">
              <a:solidFill>
                <a:sysClr lastClr="000000" val="windowText"/>
              </a:solidFill>
              <a:latin typeface="Courier New"/>
              <a:cs typeface="Courier New"/>
            </a:endParaRPr>
          </a:p>
        </p:txBody>
      </p:sp>
      <p:sp>
        <p:nvSpPr>
          <p:cNvPr id="601" name="marker"/>
          <p:cNvSpPr/>
          <p:nvPr/>
        </p:nvSpPr>
        <p:spPr>
          <a:xfrm>
            <a:off x="983993" y="735821"/>
            <a:ext cx="613385" cy="354359"/>
          </a:xfrm>
          <a:prstGeom prst="wedgeRectCallout">
            <a:avLst>
              <a:gd fmla="val 48987" name="adj1"/>
              <a:gd fmla="val 66274" name="adj2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r>
              <a:rPr b="1" dirty="0" lang="en-US" smtClean="0" sz="1400">
                <a:solidFill>
                  <a:sysClr lastClr="000000" val="windowText"/>
                </a:solidFill>
                <a:latin typeface="Courier New"/>
                <a:cs typeface="Courier New"/>
              </a:rPr>
              <a:t>NELS</a:t>
            </a:r>
            <a:endParaRPr b="1" dirty="0" lang="en-US" sz="1400">
              <a:solidFill>
                <a:sysClr lastClr="000000" val="windowText"/>
              </a:solidFill>
              <a:latin typeface="Courier New"/>
              <a:cs typeface="Courier New"/>
            </a:endParaRPr>
          </a:p>
        </p:txBody>
      </p:sp>
      <p:sp>
        <p:nvSpPr>
          <p:cNvPr id="6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120505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01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120510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02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120515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03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120520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04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120525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05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120530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06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120535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07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120540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08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120545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09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120550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10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120555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11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120600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12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120605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13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120610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14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120615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15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120620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16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120625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17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120630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18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120635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19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120640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20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120645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21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120650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22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120655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23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120700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24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120705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25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120710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26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120715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27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120720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28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120725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29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120730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30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120735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31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120740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32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120745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33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120750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34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120755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35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120800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36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120805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37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120810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38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120815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39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120820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40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120825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41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120830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42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120835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43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120840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44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120845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45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120850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46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120855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47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120900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48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120905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49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120910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50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120915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51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120920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52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120925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53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120930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54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120935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55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120940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56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120945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57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120950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58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120955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59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121000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60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121005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61" name="time"/>
          <p:cNvSpPr txBox="1"/>
          <p:nvPr/>
        </p:nvSpPr>
        <p:spPr>
          <a:xfrm>
            <a:off x="7849981" y="6488668"/>
            <a:ext cx="1294019" cy="369332"/>
          </a:xfrm>
          <a:prstGeom prst="rect">
            <a:avLst/>
          </a:prstGeom>
          <a:solidFill>
            <a:schemeClr val="tx1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rgbClr val="21FF06"/>
                </a:solidFill>
                <a:latin typeface="Courier New"/>
                <a:cs typeface="Courier New"/>
              </a:rPr>
              <a:t>95 Dec 121010</a:t>
            </a:r>
            <a:endParaRPr dirty="0" lang="en-US">
              <a:solidFill>
                <a:srgbClr val="21FF06"/>
              </a:solidFill>
              <a:latin typeface="Courier New"/>
              <a:cs typeface="Courier New"/>
            </a:endParaRPr>
          </a:p>
        </p:txBody>
      </p:sp>
      <p:sp>
        <p:nvSpPr>
          <p:cNvPr id="3" name="narrative"/>
          <p:cNvSpPr/>
          <p:nvPr/>
        </p:nvSpPr>
        <p:spPr>
          <a:xfrm>
            <a:off x="6241397" y="2281867"/>
            <a:ext cx="1988203" cy="1732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 smtClean="0" sz="1400">
                <a:solidFill>
                  <a:schemeClr val="bg1"/>
                </a:solidFill>
              </a:rPr>
              <a:t/>
            </a:r>
            <a:r>
              <a:rPr dirty="0" lang="mr-IN" smtClean="0" sz="1400">
                <a:solidFill>
                  <a:schemeClr val="bg1"/>
                </a:solidFill>
              </a:rPr>
              <a:t/>
            </a:r>
            <a:endParaRPr dirty="0" lang="en-US" sz="1400">
              <a:solidFill>
                <a:schemeClr val="bg1"/>
              </a:solidFill>
            </a:endParaRPr>
          </a:p>
        </p:txBody>
      </p:sp>
      <p:sp>
        <p:nvSpPr>
          <p:cNvPr id="400" name="narrative"/>
          <p:cNvSpPr/>
          <p:nvPr/>
        </p:nvSpPr>
        <p:spPr>
          <a:xfrm>
            <a:off x="6241397" y="2281867"/>
            <a:ext cx="1988203" cy="1732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 smtClean="0" sz="1400">
                <a:solidFill>
                  <a:schemeClr val="bg1"/>
                </a:solidFill>
              </a:rPr>
              <a:t>120500.00 COMEX. Rule amendment Charlie 3</a:t>
            </a:r>
            <a:r>
              <a:rPr dirty="0" lang="mr-IN" smtClean="0" sz="1400">
                <a:solidFill>
                  <a:schemeClr val="bg1"/>
                </a:solidFill>
              </a:rPr>
              <a:t/>
            </a:r>
            <a:endParaRPr dirty="0" lang="en-US" sz="1400">
              <a:solidFill>
                <a:schemeClr val="bg1"/>
              </a:solidFill>
            </a:endParaRPr>
          </a:p>
        </p:txBody>
      </p:sp>
      <p:sp>
        <p:nvSpPr>
          <p:cNvPr id="401" name="narrative"/>
          <p:cNvSpPr/>
          <p:nvPr/>
        </p:nvSpPr>
        <p:spPr>
          <a:xfrm>
            <a:off x="6241397" y="2281867"/>
            <a:ext cx="1988203" cy="1732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 smtClean="0" sz="1400">
                <a:solidFill>
                  <a:schemeClr val="bg1"/>
                </a:solidFill>
              </a:rPr>
              <a:t>120501.00 Intend patrolling to the South, to take advantage of dawn light</a:t>
            </a:r>
            <a:r>
              <a:rPr dirty="0" lang="mr-IN" smtClean="0" sz="1400">
                <a:solidFill>
                  <a:schemeClr val="bg1"/>
                </a:solidFill>
              </a:rPr>
              <a:t/>
            </a:r>
            <a:endParaRPr dirty="0" lang="en-US" sz="1400">
              <a:solidFill>
                <a:schemeClr val="bg1"/>
              </a:solidFill>
            </a:endParaRPr>
          </a:p>
        </p:txBody>
      </p:sp>
      <p:sp>
        <p:nvSpPr>
          <p:cNvPr id="402" name="narrative"/>
          <p:cNvSpPr/>
          <p:nvPr/>
        </p:nvSpPr>
        <p:spPr>
          <a:xfrm>
            <a:off x="6241397" y="2281867"/>
            <a:ext cx="1988203" cy="1732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 smtClean="0" sz="1400">
                <a:solidFill>
                  <a:schemeClr val="bg1"/>
                </a:solidFill>
              </a:rPr>
              <a:t>120502.00 System Echo Trial 3 commencing</a:t>
            </a:r>
            <a:r>
              <a:rPr dirty="0" lang="mr-IN" smtClean="0" sz="1400">
                <a:solidFill>
                  <a:schemeClr val="bg1"/>
                </a:solidFill>
              </a:rPr>
              <a:t/>
            </a:r>
            <a:endParaRPr dirty="0" lang="en-US" sz="1400">
              <a:solidFill>
                <a:schemeClr val="bg1"/>
              </a:solidFill>
            </a:endParaRPr>
          </a:p>
        </p:txBody>
      </p:sp>
      <p:sp>
        <p:nvSpPr>
          <p:cNvPr id="403" name="narrative"/>
          <p:cNvSpPr/>
          <p:nvPr/>
        </p:nvSpPr>
        <p:spPr>
          <a:xfrm>
            <a:off x="6241397" y="2281867"/>
            <a:ext cx="1988203" cy="1732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 smtClean="0" sz="1400">
                <a:solidFill>
                  <a:schemeClr val="bg1"/>
                </a:solidFill>
              </a:rPr>
              <a:t>120522.00 Invsetigating System Echo Power-up failure</a:t>
            </a:r>
            <a:r>
              <a:rPr dirty="0" lang="mr-IN" smtClean="0" sz="1400">
                <a:solidFill>
                  <a:schemeClr val="bg1"/>
                </a:solidFill>
              </a:rPr>
              <a:t/>
            </a:r>
            <a:endParaRPr dirty="0" lang="en-US" sz="1400">
              <a:solidFill>
                <a:schemeClr val="bg1"/>
              </a:solidFill>
            </a:endParaRPr>
          </a:p>
        </p:txBody>
      </p:sp>
      <p:sp>
        <p:nvSpPr>
          <p:cNvPr id="404" name="narrative"/>
          <p:cNvSpPr/>
          <p:nvPr/>
        </p:nvSpPr>
        <p:spPr>
          <a:xfrm>
            <a:off x="6241397" y="2281867"/>
            <a:ext cx="1988203" cy="1732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 smtClean="0" sz="1400">
                <a:solidFill>
                  <a:schemeClr val="bg1"/>
                </a:solidFill>
              </a:rPr>
              <a:t>120612.00 System Echo working satisfactoritly</a:t>
            </a:r>
            <a:r>
              <a:rPr dirty="0" lang="mr-IN" smtClean="0" sz="1400">
                <a:solidFill>
                  <a:schemeClr val="bg1"/>
                </a:solidFill>
              </a:rPr>
              <a:t/>
            </a:r>
            <a:endParaRPr dirty="0" lang="en-US" sz="1400">
              <a:solidFill>
                <a:schemeClr val="bg1"/>
              </a:solidFill>
            </a:endParaRPr>
          </a:p>
        </p:txBody>
      </p:sp>
      <p:sp>
        <p:nvSpPr>
          <p:cNvPr id="405" name="narrative"/>
          <p:cNvSpPr/>
          <p:nvPr/>
        </p:nvSpPr>
        <p:spPr>
          <a:xfrm>
            <a:off x="6241397" y="2281867"/>
            <a:ext cx="1988203" cy="1732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 smtClean="0" sz="1400">
                <a:solidFill>
                  <a:schemeClr val="bg1"/>
                </a:solidFill>
              </a:rPr>
              <a:t>120622.00 System Echo given 3 invalid hits. Adjusting Gain to -2Db</a:t>
            </a:r>
            <a:r>
              <a:rPr dirty="0" lang="mr-IN" smtClean="0" sz="1400">
                <a:solidFill>
                  <a:schemeClr val="bg1"/>
                </a:solidFill>
              </a:rPr>
              <a:t/>
            </a:r>
            <a:endParaRPr dirty="0" lang="en-US" sz="1400">
              <a:solidFill>
                <a:schemeClr val="bg1"/>
              </a:solidFill>
            </a:endParaRPr>
          </a:p>
        </p:txBody>
      </p:sp>
      <p:sp>
        <p:nvSpPr>
          <p:cNvPr id="406" name="narrative"/>
          <p:cNvSpPr/>
          <p:nvPr/>
        </p:nvSpPr>
        <p:spPr>
          <a:xfrm>
            <a:off x="6241397" y="2281867"/>
            <a:ext cx="1988203" cy="1732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 smtClean="0" sz="1400">
                <a:solidFill>
                  <a:schemeClr val="bg1"/>
                </a:solidFill>
              </a:rPr>
              <a:t>120642.00 System Echo optimal level is 16.5 Db</a:t>
            </a:r>
            <a:r>
              <a:rPr dirty="0" lang="mr-IN" smtClean="0" sz="1400">
                <a:solidFill>
                  <a:schemeClr val="bg1"/>
                </a:solidFill>
              </a:rPr>
              <a:t/>
            </a:r>
            <a:endParaRPr dirty="0" lang="en-US" sz="1400">
              <a:solidFill>
                <a:schemeClr val="bg1"/>
              </a:solidFill>
            </a:endParaRPr>
          </a:p>
        </p:txBody>
      </p:sp>
      <p:sp>
        <p:nvSpPr>
          <p:cNvPr id="407" name="narrative"/>
          <p:cNvSpPr/>
          <p:nvPr/>
        </p:nvSpPr>
        <p:spPr>
          <a:xfrm>
            <a:off x="6241397" y="2281867"/>
            <a:ext cx="1988203" cy="1732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 smtClean="0" sz="1400">
                <a:solidFill>
                  <a:schemeClr val="bg1"/>
                </a:solidFill>
              </a:rPr>
              <a:t>120953.00 Moving search area to North, Dawn advantage gone</a:t>
            </a:r>
            <a:r>
              <a:rPr dirty="0" lang="mr-IN" smtClean="0" sz="1400">
                <a:solidFill>
                  <a:schemeClr val="bg1"/>
                </a:solidFill>
              </a:rPr>
              <a:t/>
            </a:r>
            <a:endParaRPr dirty="0" lang="en-US" sz="1400">
              <a:solidFill>
                <a:schemeClr val="bg1"/>
              </a:solidFill>
            </a:endParaRPr>
          </a:p>
        </p:txBody>
      </p:sp>
      <p:sp>
        <p:nvSpPr>
          <p:cNvPr id="408" name="narrative"/>
          <p:cNvSpPr/>
          <p:nvPr/>
        </p:nvSpPr>
        <p:spPr>
          <a:xfrm>
            <a:off x="6241397" y="2281867"/>
            <a:ext cx="1988203" cy="1732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 smtClean="0" sz="1400">
                <a:solidFill>
                  <a:schemeClr val="bg1"/>
                </a:solidFill>
              </a:rPr>
              <a:t>120954.00 Requset relaxation of amendment Charlie 13 from 120000 today;</a:t>
            </a:r>
            <a:r>
              <a:rPr dirty="0" lang="mr-IN" smtClean="0" sz="1400">
                <a:solidFill>
                  <a:schemeClr val="bg1"/>
                </a:solidFill>
              </a:rPr>
              <a:t/>
            </a:r>
            <a:endParaRPr dirty="0" lang="en-US" sz="1400">
              <a:solidFill>
                <a:schemeClr val="bg1"/>
              </a:solidFill>
            </a:endParaRPr>
          </a:p>
        </p:txBody>
      </p:sp>
      <p:sp>
        <p:nvSpPr>
          <p:cNvPr id="409" name="narrative"/>
          <p:cNvSpPr/>
          <p:nvPr/>
        </p:nvSpPr>
        <p:spPr>
          <a:xfrm>
            <a:off x="6241397" y="2281867"/>
            <a:ext cx="1988203" cy="1732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 smtClean="0" sz="1400">
                <a:solidFill>
                  <a:schemeClr val="bg1"/>
                </a:solidFill>
              </a:rPr>
              <a:t>120957.00 SUSPECTED DETECTION OF RED</a:t>
            </a:r>
            <a:r>
              <a:rPr dirty="0" lang="mr-IN" smtClean="0" sz="1400">
                <a:solidFill>
                  <a:schemeClr val="bg1"/>
                </a:solidFill>
              </a:rPr>
              <a:t/>
            </a:r>
            <a:endParaRPr dirty="0" lang="en-US" sz="1400">
              <a:solidFill>
                <a:schemeClr val="bg1"/>
              </a:solidFill>
            </a:endParaRPr>
          </a:p>
        </p:txBody>
      </p:sp>
      <p:sp>
        <p:nvSpPr>
          <p:cNvPr id="410" name="narrative"/>
          <p:cNvSpPr/>
          <p:nvPr/>
        </p:nvSpPr>
        <p:spPr>
          <a:xfrm>
            <a:off x="6241397" y="2281867"/>
            <a:ext cx="1988203" cy="1732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 smtClean="0" sz="1400">
                <a:solidFill>
                  <a:schemeClr val="bg1"/>
                </a:solidFill>
              </a:rPr>
              <a:t>121003.00 CONFIRMED. OBTAIN SOLUTION</a:t>
            </a:r>
            <a:r>
              <a:rPr dirty="0" lang="mr-IN" smtClean="0" sz="1400">
                <a:solidFill>
                  <a:schemeClr val="bg1"/>
                </a:solidFill>
              </a:rPr>
              <a:t/>
            </a:r>
            <a:endParaRPr dirty="0"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07858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seq>
                                <p:cTn fill="hold" grpId="0" id="1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03 0.7021 L 0.3503 0.7021" pathEditMode="relative" ptsTypes="AAAAAAAA">
                                      <p:cBhvr>
                                        <p:cTn dur="200" fill="hold" id="7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3503 0.7021 L 0.3495 0.6919" pathEditMode="relative" ptsTypes="AAAAAAAA">
                                      <p:cBhvr>
                                        <p:cTn dur="200" fill="hold" id="8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3495 0.6919 L 0.3495 0.6826" pathEditMode="relative" ptsTypes="AAAAAAAA">
                                      <p:cBhvr>
                                        <p:cTn dur="200" fill="hold" id="9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3495 0.6826 L 0.3495 0.6724" pathEditMode="relative" ptsTypes="AAAAAAAA">
                                      <p:cBhvr>
                                        <p:cTn dur="200" fill="hold" id="1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3495 0.6724 L 0.3495 0.6622" pathEditMode="relative" ptsTypes="AAAAAAAA">
                                      <p:cBhvr>
                                        <p:cTn dur="200" fill="hold" id="1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3495 0.6622 L 0.3539 0.6538" pathEditMode="relative" ptsTypes="AAAAAAAA">
                                      <p:cBhvr>
                                        <p:cTn dur="200" fill="hold" id="12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3539 0.6538 L 0.3618 0.6464" pathEditMode="relative" ptsTypes="AAAAAAAA">
                                      <p:cBhvr>
                                        <p:cTn dur="200" fill="hold" id="13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3618 0.6464 L 0.3707 0.6381" pathEditMode="relative" ptsTypes="AAAAAAAA">
                                      <p:cBhvr>
                                        <p:cTn dur="200" fill="hold" id="14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3707 0.6381 L 0.3786 0.6306" pathEditMode="relative" ptsTypes="AAAAAAAA">
                                      <p:cBhvr>
                                        <p:cTn dur="200" fill="hold" id="15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3786 0.6306 L 0.3795 0.6204" pathEditMode="relative" ptsTypes="AAAAAAAA">
                                      <p:cBhvr>
                                        <p:cTn dur="200" fill="hold" id="16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3795 0.6204 L 0.3724 0.6111" pathEditMode="relative" ptsTypes="AAAAAAAA">
                                      <p:cBhvr>
                                        <p:cTn dur="200" fill="hold" id="17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3724 0.6111 L 0.3663 0.6028" pathEditMode="relative" ptsTypes="AAAAAAAA">
                                      <p:cBhvr>
                                        <p:cTn dur="200" fill="hold" id="18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3663 0.6028 L 0.3601 0.5944" pathEditMode="relative" ptsTypes="AAAAAAAA">
                                      <p:cBhvr>
                                        <p:cTn dur="200" fill="hold" id="19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3601 0.5944 L 0.3530 0.5851" pathEditMode="relative" ptsTypes="AAAAAAAA">
                                      <p:cBhvr>
                                        <p:cTn dur="200" fill="hold" id="2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3530 0.5851 L 0.3468 0.5768" pathEditMode="relative" ptsTypes="AAAAAAAA">
                                      <p:cBhvr>
                                        <p:cTn dur="200" fill="hold" id="2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3468 0.5768 L 0.3397 0.5675" pathEditMode="relative" ptsTypes="AAAAAAAA">
                                      <p:cBhvr>
                                        <p:cTn dur="200" fill="hold" id="22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3397 0.5675 L 0.3327 0.5582" pathEditMode="relative" ptsTypes="AAAAAAAA">
                                      <p:cBhvr>
                                        <p:cTn dur="200" fill="hold" id="23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3327 0.5582 L 0.3247 0.5480" pathEditMode="relative" ptsTypes="AAAAAAAA">
                                      <p:cBhvr>
                                        <p:cTn dur="200" fill="hold" id="24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3247 0.5480 L 0.3123 0.5443" pathEditMode="relative" ptsTypes="AAAAAAAA">
                                      <p:cBhvr>
                                        <p:cTn dur="200" fill="hold" id="25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3123 0.5443 L 0.3079 0.5554" pathEditMode="relative" ptsTypes="AAAAAAAA">
                                      <p:cBhvr>
                                        <p:cTn dur="200" fill="hold" id="26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3079 0.5554 L 0.2964 0.5610" pathEditMode="relative" ptsTypes="AAAAAAAA">
                                      <p:cBhvr>
                                        <p:cTn dur="200" fill="hold" id="27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964 0.5610 L 0.2849 0.5535" pathEditMode="relative" ptsTypes="AAAAAAAA">
                                      <p:cBhvr>
                                        <p:cTn dur="200" fill="hold" id="28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849 0.5535 L 0.2726 0.5461" pathEditMode="relative" ptsTypes="AAAAAAAA">
                                      <p:cBhvr>
                                        <p:cTn dur="200" fill="hold" id="29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726 0.5461 L 0.2602 0.5378" pathEditMode="relative" ptsTypes="AAAAAAAA">
                                      <p:cBhvr>
                                        <p:cTn dur="200" fill="hold" id="3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602 0.5378 L 0.2478 0.5303" pathEditMode="relative" ptsTypes="AAAAAAAA">
                                      <p:cBhvr>
                                        <p:cTn dur="200" fill="hold" id="3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478 0.5303 L 0.2354 0.5220" pathEditMode="relative" ptsTypes="AAAAAAAA">
                                      <p:cBhvr>
                                        <p:cTn dur="200" fill="hold" id="32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354 0.5220 L 0.2231 0.5136" pathEditMode="relative" ptsTypes="AAAAAAAA">
                                      <p:cBhvr>
                                        <p:cTn dur="200" fill="hold" id="33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231 0.5136 L 0.2107 0.5062" pathEditMode="relative" ptsTypes="AAAAAAAA">
                                      <p:cBhvr>
                                        <p:cTn dur="200" fill="hold" id="34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107 0.5062 L 0.1983 0.4978" pathEditMode="relative" ptsTypes="AAAAAAAA">
                                      <p:cBhvr>
                                        <p:cTn dur="200" fill="hold" id="35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983 0.4978 L 0.1868 0.4895" pathEditMode="relative" ptsTypes="AAAAAAAA">
                                      <p:cBhvr>
                                        <p:cTn dur="200" fill="hold" id="36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868 0.4895 L 0.1736 0.4858" pathEditMode="relative" ptsTypes="AAAAAAAA">
                                      <p:cBhvr>
                                        <p:cTn dur="200" fill="hold" id="37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736 0.4858 L 0.1612 0.4932" pathEditMode="relative" ptsTypes="AAAAAAAA">
                                      <p:cBhvr>
                                        <p:cTn dur="200" fill="hold" id="38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612 0.4932 L 0.1497 0.5015" pathEditMode="relative" ptsTypes="AAAAAAAA">
                                      <p:cBhvr>
                                        <p:cTn dur="200" fill="hold" id="39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497 0.5015 L 0.1373 0.5090" pathEditMode="relative" ptsTypes="AAAAAAAA">
                                      <p:cBhvr>
                                        <p:cTn dur="200" fill="hold" id="4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373 0.5090 L 0.1250 0.5173" pathEditMode="relative" ptsTypes="AAAAAAAA">
                                      <p:cBhvr>
                                        <p:cTn dur="200" fill="hold" id="4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250 0.5173 L 0.1126 0.5248" pathEditMode="relative" ptsTypes="AAAAAAAA">
                                      <p:cBhvr>
                                        <p:cTn dur="200" fill="hold" id="42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126 0.5248 L 0.1002 0.5331" pathEditMode="relative" ptsTypes="AAAAAAAA">
                                      <p:cBhvr>
                                        <p:cTn dur="200" fill="hold" id="43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002 0.5331 L 0.0878 0.5405" pathEditMode="relative" ptsTypes="AAAAAAAA">
                                      <p:cBhvr>
                                        <p:cTn dur="200" fill="hold" id="44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878 0.5405 L 0.0755 0.5489" pathEditMode="relative" ptsTypes="AAAAAAAA">
                                      <p:cBhvr>
                                        <p:cTn dur="200" fill="hold" id="45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755 0.5489 L 0.0631 0.5573" pathEditMode="relative" ptsTypes="AAAAAAAA">
                                      <p:cBhvr>
                                        <p:cTn dur="200" fill="hold" id="46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631 0.5573 L 0.0507 0.5647" pathEditMode="relative" ptsTypes="AAAAAAAA">
                                      <p:cBhvr>
                                        <p:cTn dur="200" fill="hold" id="47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507 0.5647 L 0.0383 0.5731" pathEditMode="relative" ptsTypes="AAAAAAAA">
                                      <p:cBhvr>
                                        <p:cTn dur="200" fill="hold" id="48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383 0.5731 L 0.0260 0.5805" pathEditMode="relative" ptsTypes="AAAAAAAA">
                                      <p:cBhvr>
                                        <p:cTn dur="200" fill="hold" id="49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260 0.5805 L 0.0207 0.5740" pathEditMode="relative" ptsTypes="AAAAAAAA">
                                      <p:cBhvr>
                                        <p:cTn dur="200" fill="hold" id="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207 0.5740 L 0.0233 0.5619" pathEditMode="relative" ptsTypes="AAAAAAAA">
                                      <p:cBhvr>
                                        <p:cTn dur="200" fill="hold" id="5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233 0.5619 L 0.0260 0.5498" pathEditMode="relative" ptsTypes="AAAAAAAA">
                                      <p:cBhvr>
                                        <p:cTn dur="200" fill="hold" id="52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260 0.5498 L 0.0286 0.5378" pathEditMode="relative" ptsTypes="AAAAAAAA">
                                      <p:cBhvr>
                                        <p:cTn dur="200" fill="hold" id="53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286 0.5378 L 0.0313 0.5257" pathEditMode="relative" ptsTypes="AAAAAAAA">
                                      <p:cBhvr>
                                        <p:cTn dur="200" fill="hold" id="54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313 0.5257 L 0.0348 0.5136" pathEditMode="relative" ptsTypes="AAAAAAAA">
                                      <p:cBhvr>
                                        <p:cTn dur="200" fill="hold" id="55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348 0.5136 L 0.0375 0.5015" pathEditMode="relative" ptsTypes="AAAAAAAA">
                                      <p:cBhvr>
                                        <p:cTn dur="200" fill="hold" id="56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375 0.5015 L 0.0401 0.4885" pathEditMode="relative" ptsTypes="AAAAAAAA">
                                      <p:cBhvr>
                                        <p:cTn dur="200" fill="hold" id="57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401 0.4885 L 0.0428 0.4765" pathEditMode="relative" ptsTypes="AAAAAAAA">
                                      <p:cBhvr>
                                        <p:cTn dur="200" fill="hold" id="58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428 0.4765 L 0.0454 0.4644" pathEditMode="relative" ptsTypes="AAAAAAAA">
                                      <p:cBhvr>
                                        <p:cTn dur="200" fill="hold" id="59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454 0.4644 L 0.0498 0.4523" pathEditMode="relative" ptsTypes="AAAAAAAA">
                                      <p:cBhvr>
                                        <p:cTn dur="200" fill="hold" id="6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498 0.4523 L 0.0596 0.4570" pathEditMode="relative" ptsTypes="AAAAAAAA">
                                      <p:cBhvr>
                                        <p:cTn dur="200" fill="hold" id="6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596 0.4570 L 0.0693 0.4616" pathEditMode="relative" ptsTypes="AAAAAAAA">
                                      <p:cBhvr>
                                        <p:cTn dur="200" fill="hold" id="62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693 0.4616 L 0.0728 0.4514" pathEditMode="relative" ptsTypes="AAAAAAAA">
                                      <p:cBhvr>
                                        <p:cTn dur="200" fill="hold" id="63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728 0.4514 L 0.0755 0.4393" pathEditMode="relative" ptsTypes="AAAAAAAA">
                                      <p:cBhvr>
                                        <p:cTn dur="200" fill="hold" id="64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755 0.4393 L 0.0790 0.4272" pathEditMode="relative" ptsTypes="AAAAAAAA">
                                      <p:cBhvr>
                                        <p:cTn dur="200" fill="hold" id="65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790 0.4272 L 0.0816 0.4142" pathEditMode="relative" ptsTypes="AAAAAAAA">
                                      <p:cBhvr>
                                        <p:cTn dur="200" fill="hold" id="66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816 0.4142 L 0.0843 0.4022" pathEditMode="relative" ptsTypes="AAAAAAAA">
                                      <p:cBhvr>
                                        <p:cTn dur="200" fill="hold" id="67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843 0.4022 L 0.0870 0.3901" pathEditMode="relative" ptsTypes="AAAAAAAA">
                                      <p:cBhvr>
                                        <p:cTn dur="200" fill="hold" id="68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seq>
                              <p:seq>
                                <p:cTn fill="hold" grpId="0" id="2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4 0.2109 L 0.1674 0.2109" pathEditMode="relative" ptsTypes="AAAAAAAA">
                                      <p:cBhvr>
                                        <p:cTn dur="200" fill="hold" id="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674 0.2109 L 0.1391 0.2109" pathEditMode="relative" ptsTypes="AAAAAAAA">
                                      <p:cBhvr>
                                        <p:cTn dur="200" fill="hold" id="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391 0.2109 L 0.1135 0.2164" pathEditMode="relative" ptsTypes="AAAAAAAA">
                                      <p:cBhvr>
                                        <p:cTn dur="200" fill="hold" id="1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135 0.2164 L 0.0887 0.2276" pathEditMode="relative" ptsTypes="AAAAAAAA">
                                      <p:cBhvr>
                                        <p:cTn dur="200" fill="hold" id="1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887 0.2276 L 0.0640 0.2387" pathEditMode="relative" ptsTypes="AAAAAAAA">
                                      <p:cBhvr>
                                        <p:cTn dur="200" fill="hold" id="1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640 0.2387 L 0.0392 0.2489" pathEditMode="relative" ptsTypes="AAAAAAAA">
                                      <p:cBhvr>
                                        <p:cTn dur="200" fill="hold" id="1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392 0.2489 L 0.0145 0.2601" pathEditMode="relative" ptsTypes="AAAAAAAA">
                                      <p:cBhvr>
                                        <p:cTn dur="200" fill="hold" id="1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145 0.2601 L -0.0103 0.2712" pathEditMode="relative" ptsTypes="AAAAAAAA">
                                      <p:cBhvr>
                                        <p:cTn dur="200" fill="hold" id="1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-0.0103 0.2712 L -0.0350 0.2824" pathEditMode="relative" ptsTypes="AAAAAAAA">
                                      <p:cBhvr>
                                        <p:cTn dur="200" fill="hold" id="1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-0.0350 0.2824 L -0.0589 0.2935" pathEditMode="relative" ptsTypes="AAAAAAAA">
                                      <p:cBhvr>
                                        <p:cTn dur="200" fill="hold" id="1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-0.0589 0.2935 L -0.0598 0.3139" pathEditMode="relative" ptsTypes="AAAAAAAA">
                                      <p:cBhvr>
                                        <p:cTn dur="200" fill="hold" id="1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-0.0598 0.3139 L -0.0607 0.3362" pathEditMode="relative" ptsTypes="AAAAAAAA">
                                      <p:cBhvr>
                                        <p:cTn dur="200" fill="hold" id="1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-0.0607 0.3362 L -0.0607 0.3576" pathEditMode="relative" ptsTypes="AAAAAAAA">
                                      <p:cBhvr>
                                        <p:cTn dur="200" fill="hold" id="2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-0.0607 0.3576 L -0.0509 0.3771" pathEditMode="relative" ptsTypes="AAAAAAAA">
                                      <p:cBhvr>
                                        <p:cTn dur="200" fill="hold" id="2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-0.0509 0.3771 L -0.0368 0.3966" pathEditMode="relative" ptsTypes="AAAAAAAA">
                                      <p:cBhvr>
                                        <p:cTn dur="200" fill="hold" id="2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-0.0368 0.3966 L -0.0226 0.4152" pathEditMode="relative" ptsTypes="AAAAAAAA">
                                      <p:cBhvr>
                                        <p:cTn dur="200" fill="hold" id="2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-0.0226 0.4152 L -0.0076 0.4347" pathEditMode="relative" ptsTypes="AAAAAAAA">
                                      <p:cBhvr>
                                        <p:cTn dur="200" fill="hold" id="2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-0.0076 0.4347 L -0.0094 0.4542" pathEditMode="relative" ptsTypes="AAAAAAAA">
                                      <p:cBhvr>
                                        <p:cTn dur="200" fill="hold" id="2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-0.0094 0.4542 L -0.0191 0.4746" pathEditMode="relative" ptsTypes="AAAAAAAA">
                                      <p:cBhvr>
                                        <p:cTn dur="200" fill="hold" id="2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-0.0191 0.4746 L -0.0288 0.4950" pathEditMode="relative" ptsTypes="AAAAAAAA">
                                      <p:cBhvr>
                                        <p:cTn dur="200" fill="hold" id="2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-0.0288 0.4950 L -0.0386 0.5155" pathEditMode="relative" ptsTypes="AAAAAAAA">
                                      <p:cBhvr>
                                        <p:cTn dur="200" fill="hold" id="2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-0.0386 0.5155 L -0.0483 0.5359" pathEditMode="relative" ptsTypes="AAAAAAAA">
                                      <p:cBhvr>
                                        <p:cTn dur="200" fill="hold" id="2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-0.0483 0.5359 L -0.0403 0.5535" pathEditMode="relative" ptsTypes="AAAAAAAA">
                                      <p:cBhvr>
                                        <p:cTn dur="200" fill="hold" id="3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-0.0403 0.5535 L -0.0244 0.5721" pathEditMode="relative" ptsTypes="AAAAAAAA">
                                      <p:cBhvr>
                                        <p:cTn dur="200" fill="hold" id="3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-0.0244 0.5721 L -0.0076 0.5898" pathEditMode="relative" ptsTypes="AAAAAAAA">
                                      <p:cBhvr>
                                        <p:cTn dur="200" fill="hold" id="3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-0.0076 0.5898 L -0.0023 0.6056" pathEditMode="relative" ptsTypes="AAAAAAAA">
                                      <p:cBhvr>
                                        <p:cTn dur="200" fill="hold" id="3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-0.0023 0.6056 L -0.0244 0.5972" pathEditMode="relative" ptsTypes="AAAAAAAA">
                                      <p:cBhvr>
                                        <p:cTn dur="200" fill="hold" id="3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-0.0244 0.5972 L -0.0067 0.5842" pathEditMode="relative" ptsTypes="AAAAAAAA">
                                      <p:cBhvr>
                                        <p:cTn dur="200" fill="hold" id="3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-0.0067 0.5842 L 0.0145 0.5703" pathEditMode="relative" ptsTypes="AAAAAAAA">
                                      <p:cBhvr>
                                        <p:cTn dur="200" fill="hold" id="3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145 0.5703 L 0.0366 0.5563" pathEditMode="relative" ptsTypes="AAAAAAAA">
                                      <p:cBhvr>
                                        <p:cTn dur="200" fill="hold" id="3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366 0.5563 L 0.0578 0.5545" pathEditMode="relative" ptsTypes="AAAAAAAA">
                                      <p:cBhvr>
                                        <p:cTn dur="200" fill="hold" id="3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578 0.5545 L 0.0790 0.5675" pathEditMode="relative" ptsTypes="AAAAAAAA">
                                      <p:cBhvr>
                                        <p:cTn dur="200" fill="hold" id="3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0790 0.5675 L 0.1002 0.5814" pathEditMode="relative" ptsTypes="AAAAAAAA">
                                      <p:cBhvr>
                                        <p:cTn dur="200" fill="hold" id="4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002 0.5814 L 0.1223 0.5963" pathEditMode="relative" ptsTypes="AAAAAAAA">
                                      <p:cBhvr>
                                        <p:cTn dur="200" fill="hold" id="4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223 0.5963 L 0.1435 0.6102" pathEditMode="relative" ptsTypes="AAAAAAAA">
                                      <p:cBhvr>
                                        <p:cTn dur="200" fill="hold" id="4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435 0.6102 L 0.1674 0.6148" pathEditMode="relative" ptsTypes="AAAAAAAA">
                                      <p:cBhvr>
                                        <p:cTn dur="200" fill="hold" id="4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674 0.6148 L 0.1939 0.6074" pathEditMode="relative" ptsTypes="AAAAAAAA">
                                      <p:cBhvr>
                                        <p:cTn dur="200" fill="hold" id="4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939 0.6074 L 0.2204 0.6000" pathEditMode="relative" ptsTypes="AAAAAAAA">
                                      <p:cBhvr>
                                        <p:cTn dur="200" fill="hold" id="4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204 0.6000 L 0.2469 0.5926" pathEditMode="relative" ptsTypes="AAAAAAAA">
                                      <p:cBhvr>
                                        <p:cTn dur="200" fill="hold" id="4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469 0.5926 L 0.2734 0.5851" pathEditMode="relative" ptsTypes="AAAAAAAA">
                                      <p:cBhvr>
                                        <p:cTn dur="200" fill="hold" id="4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734 0.5851 L 0.2982 0.5888" pathEditMode="relative" ptsTypes="AAAAAAAA">
                                      <p:cBhvr>
                                        <p:cTn dur="200" fill="hold" id="4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982 0.5888 L 0.3238 0.5972" pathEditMode="relative" ptsTypes="AAAAAAAA">
                                      <p:cBhvr>
                                        <p:cTn dur="200" fill="hold" id="4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3238 0.5972 L 0.3512 0.5953" pathEditMode="relative" ptsTypes="AAAAAAAA">
                                      <p:cBhvr>
                                        <p:cTn dur="200" fill="hold" id="5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3512 0.5953 L 0.3689 0.5888" pathEditMode="relative" ptsTypes="AAAAAAAA">
                                      <p:cBhvr>
                                        <p:cTn dur="200" fill="hold" id="5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3689 0.5888 L 0.3468 0.5786" pathEditMode="relative" ptsTypes="AAAAAAAA">
                                      <p:cBhvr>
                                        <p:cTn dur="200" fill="hold" id="5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3468 0.5786 L 0.3229 0.5684" pathEditMode="relative" ptsTypes="AAAAAAAA">
                                      <p:cBhvr>
                                        <p:cTn dur="200" fill="hold" id="5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3229 0.5684 L 0.2982 0.5573" pathEditMode="relative" ptsTypes="AAAAAAAA">
                                      <p:cBhvr>
                                        <p:cTn dur="200" fill="hold" id="5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982 0.5573 L 0.2734 0.5461" pathEditMode="relative" ptsTypes="AAAAAAAA">
                                      <p:cBhvr>
                                        <p:cTn dur="200" fill="hold" id="5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734 0.5461 L 0.2620 0.5275" pathEditMode="relative" ptsTypes="AAAAAAAA">
                                      <p:cBhvr>
                                        <p:cTn dur="200" fill="hold" id="5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620 0.5275 L 0.2522 0.5071" pathEditMode="relative" ptsTypes="AAAAAAAA">
                                      <p:cBhvr>
                                        <p:cTn dur="200" fill="hold" id="5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522 0.5071 L 0.2593 0.4904" pathEditMode="relative" ptsTypes="AAAAAAAA">
                                      <p:cBhvr>
                                        <p:cTn dur="200" fill="hold" id="5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593 0.4904 L 0.2841 0.4793" pathEditMode="relative" ptsTypes="AAAAAAAA">
                                      <p:cBhvr>
                                        <p:cTn dur="200" fill="hold" id="5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841 0.4793 L 0.3079 0.4681" pathEditMode="relative" ptsTypes="AAAAAAAA">
                                      <p:cBhvr>
                                        <p:cTn dur="200" fill="hold" id="6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3079 0.4681 L 0.2947 0.4570" pathEditMode="relative" ptsTypes="AAAAAAAA">
                                      <p:cBhvr>
                                        <p:cTn dur="200" fill="hold" id="6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947 0.4570 L 0.2708 0.4458" pathEditMode="relative" ptsTypes="AAAAAAAA">
                                      <p:cBhvr>
                                        <p:cTn dur="200" fill="hold" id="6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708 0.4458 L 0.2460 0.4347" pathEditMode="relative" ptsTypes="AAAAAAAA">
                                      <p:cBhvr>
                                        <p:cTn dur="200" fill="hold" id="6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460 0.4347 L 0.2213 0.4245" pathEditMode="relative" ptsTypes="AAAAAAAA">
                                      <p:cBhvr>
                                        <p:cTn dur="200" fill="hold" id="6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2213 0.4245 L 0.1957 0.4170" pathEditMode="relative" ptsTypes="AAAAAAAA">
                                      <p:cBhvr>
                                        <p:cTn dur="200" fill="hold" id="6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957 0.4170 L 0.1859 0.3985" pathEditMode="relative" ptsTypes="AAAAAAAA">
                                      <p:cBhvr>
                                        <p:cTn dur="200" fill="hold" id="6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859 0.3985 L 0.1762 0.3780" pathEditMode="relative" ptsTypes="AAAAAAAA">
                                      <p:cBhvr>
                                        <p:cTn dur="200" fill="hold" id="6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762 0.3780 L 0.1674 0.3576" pathEditMode="relative" ptsTypes="AAAAAAAA">
                                      <p:cBhvr>
                                        <p:cTn dur="200" fill="hold" id="6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.1674 0.3576 L 0.1577 0.3362" pathEditMode="relative" ptsTypes="AAAAAAAA">
                                      <p:cBhvr>
                                        <p:cTn dur="200" fill="hold" id="6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seq>
                              <p:par>
                                <p:cTn fill="hold" grpId="0" id="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9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9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9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9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9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0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0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0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0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0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1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1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1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1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1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2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2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8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88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28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08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172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176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188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212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5"/>
      <p:bldP animBg="1" grpId="0" spid="6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Mangal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</cp:revision>
  <dcterms:created xsi:type="dcterms:W3CDTF">2018-06-16T08:53:52Z</dcterms:created>
  <dcterms:modified xsi:type="dcterms:W3CDTF">2018-07-09T11:16:21Z</dcterms:modified>
</cp:coreProperties>
</file>