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>
        <p:scale>
          <a:sx n="89" d="100"/>
          <a:sy n="89" d="100"/>
        </p:scale>
        <p:origin x="1072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>
            <a:spLocks noChangeAspect="1"/>
          </p:cNvSpPr>
          <p:nvPr/>
        </p:nvSpPr>
        <p:spPr>
          <a:xfrm>
            <a:off x="664748" y="2281866"/>
            <a:ext cx="5576649" cy="403791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4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b="b" l="l" r="r" t="t"/>
            <a:pathLst>
              <a:path h="1696772" w="1478320">
                <a:moveTo>
                  <a:pt x="159446" y="3460602"/>
                </a:moveTo>
                <a:lnTo>
                  <a:pt x="178742" y="3420370"/>
                </a:lnTo>
                <a:lnTo>
                  <a:pt x="262358" y="3470660"/>
                </a:lnTo>
                <a:lnTo>
                  <a:pt x="313814" y="3450544"/>
                </a:lnTo>
                <a:lnTo>
                  <a:pt x="378134" y="3405283"/>
                </a:lnTo>
                <a:lnTo>
                  <a:pt x="423158" y="3370080"/>
                </a:lnTo>
                <a:lnTo>
                  <a:pt x="481046" y="3319790"/>
                </a:lnTo>
                <a:lnTo>
                  <a:pt x="526070" y="3289616"/>
                </a:lnTo>
                <a:lnTo>
                  <a:pt x="590390" y="3239326"/>
                </a:lnTo>
                <a:lnTo>
                  <a:pt x="635414" y="3204123"/>
                </a:lnTo>
                <a:lnTo>
                  <a:pt x="693302" y="3158862"/>
                </a:lnTo>
                <a:lnTo>
                  <a:pt x="738326" y="3123659"/>
                </a:lnTo>
                <a:lnTo>
                  <a:pt x="802646" y="3073369"/>
                </a:lnTo>
                <a:lnTo>
                  <a:pt x="847670" y="3043195"/>
                </a:lnTo>
                <a:lnTo>
                  <a:pt x="905558" y="2992905"/>
                </a:lnTo>
                <a:lnTo>
                  <a:pt x="950582" y="2957702"/>
                </a:lnTo>
                <a:lnTo>
                  <a:pt x="1014902" y="2912441"/>
                </a:lnTo>
                <a:lnTo>
                  <a:pt x="1053494" y="2877238"/>
                </a:lnTo>
                <a:lnTo>
                  <a:pt x="1117814" y="2826948"/>
                </a:lnTo>
                <a:lnTo>
                  <a:pt x="1162838" y="2796774"/>
                </a:lnTo>
                <a:lnTo>
                  <a:pt x="1227158" y="2746484"/>
                </a:lnTo>
                <a:lnTo>
                  <a:pt x="1265750" y="2711281"/>
                </a:lnTo>
                <a:lnTo>
                  <a:pt x="1330070" y="2666020"/>
                </a:lnTo>
                <a:lnTo>
                  <a:pt x="1375094" y="2630817"/>
                </a:lnTo>
                <a:lnTo>
                  <a:pt x="1439414" y="2580527"/>
                </a:lnTo>
                <a:lnTo>
                  <a:pt x="1478006" y="2550353"/>
                </a:lnTo>
                <a:lnTo>
                  <a:pt x="1542326" y="2500063"/>
                </a:lnTo>
                <a:lnTo>
                  <a:pt x="1587350" y="2464860"/>
                </a:lnTo>
                <a:lnTo>
                  <a:pt x="1651670" y="2419599"/>
                </a:lnTo>
                <a:lnTo>
                  <a:pt x="1690262" y="2384396"/>
                </a:lnTo>
                <a:lnTo>
                  <a:pt x="1754582" y="2334106"/>
                </a:lnTo>
                <a:lnTo>
                  <a:pt x="1799606" y="2303932"/>
                </a:lnTo>
                <a:lnTo>
                  <a:pt x="1863926" y="2253642"/>
                </a:lnTo>
                <a:lnTo>
                  <a:pt x="1902518" y="2218439"/>
                </a:lnTo>
                <a:lnTo>
                  <a:pt x="1966838" y="2173178"/>
                </a:lnTo>
                <a:lnTo>
                  <a:pt x="2011862" y="2137975"/>
                </a:lnTo>
                <a:lnTo>
                  <a:pt x="2076182" y="2087685"/>
                </a:lnTo>
                <a:lnTo>
                  <a:pt x="2114774" y="2057511"/>
                </a:lnTo>
                <a:lnTo>
                  <a:pt x="2179094" y="2007221"/>
                </a:lnTo>
                <a:lnTo>
                  <a:pt x="2224118" y="1972018"/>
                </a:lnTo>
              </a:path>
            </a:pathLst>
          </a:custGeom>
          <a:ln>
            <a:solidFill>
              <a:srgbClr val="0064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1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b="b" l="l" r="r" t="t"/>
            <a:pathLst>
              <a:path h="1696772" w="1478320">
                <a:moveTo>
                  <a:pt x="320246" y="2605672"/>
                </a:moveTo>
                <a:lnTo>
                  <a:pt x="339542" y="2620759"/>
                </a:lnTo>
                <a:lnTo>
                  <a:pt x="371702" y="2640875"/>
                </a:lnTo>
                <a:lnTo>
                  <a:pt x="390998" y="2650933"/>
                </a:lnTo>
                <a:lnTo>
                  <a:pt x="423158" y="2671049"/>
                </a:lnTo>
                <a:lnTo>
                  <a:pt x="442454" y="2655962"/>
                </a:lnTo>
                <a:lnTo>
                  <a:pt x="493910" y="2570469"/>
                </a:lnTo>
                <a:lnTo>
                  <a:pt x="532502" y="2515150"/>
                </a:lnTo>
                <a:lnTo>
                  <a:pt x="590390" y="2434686"/>
                </a:lnTo>
                <a:lnTo>
                  <a:pt x="622550" y="2379367"/>
                </a:lnTo>
                <a:lnTo>
                  <a:pt x="680438" y="2293874"/>
                </a:lnTo>
                <a:lnTo>
                  <a:pt x="712598" y="2238555"/>
                </a:lnTo>
                <a:lnTo>
                  <a:pt x="770486" y="2158091"/>
                </a:lnTo>
                <a:lnTo>
                  <a:pt x="802646" y="2102772"/>
                </a:lnTo>
                <a:lnTo>
                  <a:pt x="860534" y="2017279"/>
                </a:lnTo>
                <a:lnTo>
                  <a:pt x="899126" y="1961960"/>
                </a:lnTo>
                <a:lnTo>
                  <a:pt x="950582" y="1881496"/>
                </a:lnTo>
                <a:lnTo>
                  <a:pt x="989174" y="1826177"/>
                </a:lnTo>
                <a:lnTo>
                  <a:pt x="1040630" y="1856351"/>
                </a:lnTo>
                <a:lnTo>
                  <a:pt x="1059926" y="1866409"/>
                </a:lnTo>
                <a:lnTo>
                  <a:pt x="1092086" y="1886525"/>
                </a:lnTo>
                <a:lnTo>
                  <a:pt x="1111382" y="1901612"/>
                </a:lnTo>
                <a:lnTo>
                  <a:pt x="1124246" y="1851322"/>
                </a:lnTo>
                <a:lnTo>
                  <a:pt x="1137110" y="1790974"/>
                </a:lnTo>
                <a:lnTo>
                  <a:pt x="1149974" y="1700452"/>
                </a:lnTo>
                <a:lnTo>
                  <a:pt x="1162838" y="1635075"/>
                </a:lnTo>
                <a:lnTo>
                  <a:pt x="1182134" y="1544553"/>
                </a:lnTo>
                <a:lnTo>
                  <a:pt x="1194998" y="1484205"/>
                </a:lnTo>
                <a:lnTo>
                  <a:pt x="1207862" y="1393683"/>
                </a:lnTo>
                <a:lnTo>
                  <a:pt x="1220726" y="1328306"/>
                </a:lnTo>
                <a:lnTo>
                  <a:pt x="1240022" y="1237784"/>
                </a:lnTo>
                <a:lnTo>
                  <a:pt x="1246454" y="1177436"/>
                </a:lnTo>
                <a:lnTo>
                  <a:pt x="1265750" y="1086914"/>
                </a:lnTo>
                <a:lnTo>
                  <a:pt x="1278614" y="1021537"/>
                </a:lnTo>
                <a:lnTo>
                  <a:pt x="1317206" y="976276"/>
                </a:lnTo>
                <a:lnTo>
                  <a:pt x="1342934" y="991363"/>
                </a:lnTo>
                <a:lnTo>
                  <a:pt x="1375094" y="1011479"/>
                </a:lnTo>
                <a:lnTo>
                  <a:pt x="1394390" y="1021537"/>
                </a:lnTo>
                <a:lnTo>
                  <a:pt x="1426550" y="1041653"/>
                </a:lnTo>
                <a:lnTo>
                  <a:pt x="1445846" y="1056740"/>
                </a:lnTo>
              </a:path>
            </a:pathLst>
          </a:custGeom>
          <a:ln>
            <a:solidFill>
              <a:srgbClr val="E01C3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2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b="b" l="l" r="r" t="t"/>
            <a:pathLst>
              <a:path h="1696772" w="1478320">
                <a:moveTo>
                  <a:pt x="2140502" y="2198323"/>
                </a:moveTo>
                <a:lnTo>
                  <a:pt x="2114774" y="2188265"/>
                </a:lnTo>
                <a:lnTo>
                  <a:pt x="2082614" y="2173178"/>
                </a:lnTo>
                <a:lnTo>
                  <a:pt x="2056886" y="2163120"/>
                </a:lnTo>
                <a:lnTo>
                  <a:pt x="2018294" y="2148033"/>
                </a:lnTo>
                <a:lnTo>
                  <a:pt x="1998998" y="2137975"/>
                </a:lnTo>
                <a:lnTo>
                  <a:pt x="1960406" y="2122888"/>
                </a:lnTo>
                <a:lnTo>
                  <a:pt x="1941110" y="2117859"/>
                </a:lnTo>
                <a:lnTo>
                  <a:pt x="1902518" y="2102772"/>
                </a:lnTo>
                <a:lnTo>
                  <a:pt x="1876790" y="2092714"/>
                </a:lnTo>
                <a:lnTo>
                  <a:pt x="1844630" y="2077627"/>
                </a:lnTo>
                <a:lnTo>
                  <a:pt x="1818902" y="2067569"/>
                </a:lnTo>
                <a:lnTo>
                  <a:pt x="1786742" y="2052482"/>
                </a:lnTo>
                <a:lnTo>
                  <a:pt x="1761014" y="2042424"/>
                </a:lnTo>
                <a:lnTo>
                  <a:pt x="1728854" y="2027337"/>
                </a:lnTo>
                <a:lnTo>
                  <a:pt x="1703126" y="2017279"/>
                </a:lnTo>
                <a:lnTo>
                  <a:pt x="1670966" y="2002192"/>
                </a:lnTo>
                <a:lnTo>
                  <a:pt x="1645238" y="1992134"/>
                </a:lnTo>
                <a:lnTo>
                  <a:pt x="1606646" y="1982076"/>
                </a:lnTo>
                <a:lnTo>
                  <a:pt x="1587350" y="1972018"/>
                </a:lnTo>
                <a:lnTo>
                  <a:pt x="1548758" y="1956931"/>
                </a:lnTo>
                <a:lnTo>
                  <a:pt x="1529462" y="1946873"/>
                </a:lnTo>
                <a:lnTo>
                  <a:pt x="1490870" y="1931786"/>
                </a:lnTo>
                <a:lnTo>
                  <a:pt x="1503734" y="1906641"/>
                </a:lnTo>
                <a:lnTo>
                  <a:pt x="1561622" y="1826177"/>
                </a:lnTo>
                <a:lnTo>
                  <a:pt x="1606646" y="1770858"/>
                </a:lnTo>
                <a:lnTo>
                  <a:pt x="1664534" y="1690394"/>
                </a:lnTo>
                <a:lnTo>
                  <a:pt x="1709558" y="1640104"/>
                </a:lnTo>
                <a:lnTo>
                  <a:pt x="1767446" y="1559640"/>
                </a:lnTo>
                <a:lnTo>
                  <a:pt x="1812470" y="1504321"/>
                </a:lnTo>
                <a:lnTo>
                  <a:pt x="1870358" y="1423857"/>
                </a:lnTo>
                <a:lnTo>
                  <a:pt x="1915382" y="1373567"/>
                </a:lnTo>
                <a:lnTo>
                  <a:pt x="1973270" y="1293103"/>
                </a:lnTo>
                <a:lnTo>
                  <a:pt x="2018294" y="1237784"/>
                </a:lnTo>
                <a:lnTo>
                  <a:pt x="2076182" y="1162349"/>
                </a:lnTo>
                <a:lnTo>
                  <a:pt x="2121206" y="1107030"/>
                </a:lnTo>
                <a:lnTo>
                  <a:pt x="2063318" y="1081885"/>
                </a:lnTo>
                <a:lnTo>
                  <a:pt x="2037590" y="1071827"/>
                </a:lnTo>
                <a:lnTo>
                  <a:pt x="2005430" y="1056740"/>
                </a:lnTo>
                <a:lnTo>
                  <a:pt x="1979702" y="1046682"/>
                </a:lnTo>
              </a:path>
            </a:pathLst>
          </a:custGeom>
          <a:ln>
            <a:solidFill>
              <a:srgbClr val="E01C3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3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b="b" l="l" r="r" t="t"/>
            <a:pathLst>
              <a:path h="1696772" w="1478320">
                <a:moveTo>
                  <a:pt x="-52810" y="3566211"/>
                </a:moveTo>
                <a:lnTo>
                  <a:pt x="-14218" y="3531008"/>
                </a:lnTo>
                <a:lnTo>
                  <a:pt x="50102" y="3480718"/>
                </a:lnTo>
                <a:lnTo>
                  <a:pt x="88694" y="3450544"/>
                </a:lnTo>
                <a:lnTo>
                  <a:pt x="153014" y="3400254"/>
                </a:lnTo>
                <a:lnTo>
                  <a:pt x="198038" y="3365051"/>
                </a:lnTo>
                <a:lnTo>
                  <a:pt x="262358" y="3314761"/>
                </a:lnTo>
                <a:lnTo>
                  <a:pt x="300950" y="3284587"/>
                </a:lnTo>
                <a:lnTo>
                  <a:pt x="365270" y="3234297"/>
                </a:lnTo>
                <a:lnTo>
                  <a:pt x="410294" y="3204123"/>
                </a:lnTo>
                <a:lnTo>
                  <a:pt x="474614" y="3153833"/>
                </a:lnTo>
                <a:lnTo>
                  <a:pt x="513206" y="3118630"/>
                </a:lnTo>
                <a:lnTo>
                  <a:pt x="577526" y="3068340"/>
                </a:lnTo>
                <a:lnTo>
                  <a:pt x="622550" y="3038166"/>
                </a:lnTo>
                <a:lnTo>
                  <a:pt x="686870" y="2987876"/>
                </a:lnTo>
                <a:lnTo>
                  <a:pt x="725462" y="2957702"/>
                </a:lnTo>
                <a:lnTo>
                  <a:pt x="789782" y="2907412"/>
                </a:lnTo>
                <a:lnTo>
                  <a:pt x="834806" y="2872209"/>
                </a:lnTo>
                <a:lnTo>
                  <a:pt x="892694" y="2821919"/>
                </a:lnTo>
                <a:lnTo>
                  <a:pt x="937718" y="2791745"/>
                </a:lnTo>
                <a:lnTo>
                  <a:pt x="1002038" y="2741455"/>
                </a:lnTo>
                <a:lnTo>
                  <a:pt x="1047062" y="2711281"/>
                </a:lnTo>
                <a:lnTo>
                  <a:pt x="1104950" y="2660991"/>
                </a:lnTo>
                <a:lnTo>
                  <a:pt x="1149974" y="2625788"/>
                </a:lnTo>
                <a:lnTo>
                  <a:pt x="1214294" y="2575498"/>
                </a:lnTo>
                <a:lnTo>
                  <a:pt x="1259318" y="2545324"/>
                </a:lnTo>
                <a:lnTo>
                  <a:pt x="1317206" y="2495034"/>
                </a:lnTo>
                <a:lnTo>
                  <a:pt x="1362230" y="2464860"/>
                </a:lnTo>
                <a:lnTo>
                  <a:pt x="1426550" y="2414570"/>
                </a:lnTo>
                <a:lnTo>
                  <a:pt x="1465142" y="2379367"/>
                </a:lnTo>
                <a:lnTo>
                  <a:pt x="1529462" y="2329077"/>
                </a:lnTo>
                <a:lnTo>
                  <a:pt x="1574486" y="2298903"/>
                </a:lnTo>
                <a:lnTo>
                  <a:pt x="1638806" y="2248613"/>
                </a:lnTo>
                <a:lnTo>
                  <a:pt x="1677398" y="2218439"/>
                </a:lnTo>
                <a:lnTo>
                  <a:pt x="1741718" y="2168149"/>
                </a:lnTo>
                <a:lnTo>
                  <a:pt x="1786742" y="2132946"/>
                </a:lnTo>
                <a:lnTo>
                  <a:pt x="1851062" y="2082656"/>
                </a:lnTo>
                <a:lnTo>
                  <a:pt x="1889654" y="2052482"/>
                </a:lnTo>
                <a:lnTo>
                  <a:pt x="1953974" y="2002192"/>
                </a:lnTo>
                <a:lnTo>
                  <a:pt x="1998998" y="1972018"/>
                </a:lnTo>
              </a:path>
            </a:pathLst>
          </a:custGeom>
          <a:ln>
            <a:solidFill>
              <a:srgbClr val="0064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4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b="b" l="l" r="r" t="t"/>
            <a:pathLst>
              <a:path h="1696772" w="1478320">
                <a:moveTo>
                  <a:pt x="-258634" y="3460602"/>
                </a:moveTo>
                <a:lnTo>
                  <a:pt x="-245770" y="3420370"/>
                </a:lnTo>
                <a:lnTo>
                  <a:pt x="-149290" y="3370080"/>
                </a:lnTo>
                <a:lnTo>
                  <a:pt x="-78538" y="3324819"/>
                </a:lnTo>
                <a:lnTo>
                  <a:pt x="37238" y="3249384"/>
                </a:lnTo>
                <a:lnTo>
                  <a:pt x="120854" y="3189036"/>
                </a:lnTo>
                <a:lnTo>
                  <a:pt x="204470" y="3123659"/>
                </a:lnTo>
                <a:lnTo>
                  <a:pt x="249494" y="3088456"/>
                </a:lnTo>
                <a:lnTo>
                  <a:pt x="313814" y="3043195"/>
                </a:lnTo>
                <a:lnTo>
                  <a:pt x="352406" y="3007992"/>
                </a:lnTo>
                <a:lnTo>
                  <a:pt x="416726" y="2957702"/>
                </a:lnTo>
                <a:lnTo>
                  <a:pt x="461750" y="2927528"/>
                </a:lnTo>
                <a:lnTo>
                  <a:pt x="526070" y="2877238"/>
                </a:lnTo>
                <a:lnTo>
                  <a:pt x="564662" y="2842035"/>
                </a:lnTo>
                <a:lnTo>
                  <a:pt x="628982" y="2796774"/>
                </a:lnTo>
                <a:lnTo>
                  <a:pt x="674006" y="2761571"/>
                </a:lnTo>
                <a:lnTo>
                  <a:pt x="738326" y="2711281"/>
                </a:lnTo>
                <a:lnTo>
                  <a:pt x="776918" y="2681107"/>
                </a:lnTo>
                <a:lnTo>
                  <a:pt x="841238" y="2630817"/>
                </a:lnTo>
                <a:lnTo>
                  <a:pt x="886262" y="2595614"/>
                </a:lnTo>
                <a:lnTo>
                  <a:pt x="950582" y="2550353"/>
                </a:lnTo>
                <a:lnTo>
                  <a:pt x="989174" y="2515150"/>
                </a:lnTo>
                <a:lnTo>
                  <a:pt x="1053494" y="2464860"/>
                </a:lnTo>
                <a:lnTo>
                  <a:pt x="1098518" y="2434686"/>
                </a:lnTo>
                <a:lnTo>
                  <a:pt x="1162838" y="2384396"/>
                </a:lnTo>
                <a:lnTo>
                  <a:pt x="1201430" y="2349193"/>
                </a:lnTo>
                <a:lnTo>
                  <a:pt x="1265750" y="2303932"/>
                </a:lnTo>
                <a:lnTo>
                  <a:pt x="1310774" y="2268729"/>
                </a:lnTo>
                <a:lnTo>
                  <a:pt x="1375094" y="2218439"/>
                </a:lnTo>
                <a:lnTo>
                  <a:pt x="1413686" y="2188265"/>
                </a:lnTo>
                <a:lnTo>
                  <a:pt x="1478006" y="2137975"/>
                </a:lnTo>
                <a:lnTo>
                  <a:pt x="1523030" y="2102772"/>
                </a:lnTo>
                <a:lnTo>
                  <a:pt x="1587350" y="2057511"/>
                </a:lnTo>
                <a:lnTo>
                  <a:pt x="1625942" y="2022308"/>
                </a:lnTo>
                <a:lnTo>
                  <a:pt x="1690262" y="1972018"/>
                </a:lnTo>
                <a:lnTo>
                  <a:pt x="1735286" y="1941844"/>
                </a:lnTo>
                <a:lnTo>
                  <a:pt x="1799606" y="1891554"/>
                </a:lnTo>
                <a:lnTo>
                  <a:pt x="1838198" y="1856351"/>
                </a:lnTo>
                <a:lnTo>
                  <a:pt x="1902518" y="1811090"/>
                </a:lnTo>
                <a:lnTo>
                  <a:pt x="1947542" y="1775887"/>
                </a:lnTo>
              </a:path>
            </a:pathLst>
          </a:custGeom>
          <a:ln>
            <a:solidFill>
              <a:srgbClr val="0064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" name="marker"/>
          <p:cNvSpPr/>
          <p:nvPr/>
        </p:nvSpPr>
        <p:spPr>
          <a:xfrm>
            <a:off x="983993" y="735821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T23_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1" name="marker"/>
          <p:cNvSpPr/>
          <p:nvPr/>
        </p:nvSpPr>
        <p:spPr>
          <a:xfrm>
            <a:off x="983993" y="735821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SSK_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2" name="marker"/>
          <p:cNvSpPr/>
          <p:nvPr/>
        </p:nvSpPr>
        <p:spPr>
          <a:xfrm>
            <a:off x="983993" y="735821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SSK_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3" name="marker"/>
          <p:cNvSpPr/>
          <p:nvPr/>
        </p:nvSpPr>
        <p:spPr>
          <a:xfrm>
            <a:off x="983993" y="735821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HVU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4" name="marker"/>
          <p:cNvSpPr/>
          <p:nvPr/>
        </p:nvSpPr>
        <p:spPr>
          <a:xfrm>
            <a:off x="983993" y="735821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T23_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121324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1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121329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2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121334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3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121339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4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121344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5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121349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121354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7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121359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8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121404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9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121409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0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121414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1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121419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2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121424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3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121429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4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121434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5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121439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121444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7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121449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8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121454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9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121459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0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121504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1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121509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2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121514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3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121519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4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121524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5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121529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121534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7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121539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8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121544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9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121549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0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121554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1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121559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2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121604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3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121609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4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121614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5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121619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121624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7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121629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8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121634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9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10 Jan 121639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</a:rPr>
              <a:t/>
            </a:r>
            <a:r>
              <a:rPr dirty="0" lang="mr-IN" smtClean="0" sz="1400">
                <a:solidFill>
                  <a:schemeClr val="bg1"/>
                </a:solidFill>
              </a:rPr>
              <a:t/>
            </a:r>
            <a:endParaRPr dirty="0"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785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seq>
                                <p:cTn fill="hold" grpId="0" id="1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5 0.6236 L 0.0745 0.6236" pathEditMode="relative" ptsTypes="AAAAAAAA">
                                      <p:cBhvr>
                                        <p:cTn dur="100" fill="hold" id="7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745 0.6236 L 0.0767 0.6178" pathEditMode="relative" ptsTypes="AAAAAAAA">
                                      <p:cBhvr>
                                        <p:cTn dur="100" fill="hold" id="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767 0.6178 L 0.0858 0.6251" pathEditMode="relative" ptsTypes="AAAAAAAA">
                                      <p:cBhvr>
                                        <p:cTn dur="100" fill="hold" id="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858 0.6251 L 0.0914 0.6222" pathEditMode="relative" ptsTypes="AAAAAAAA">
                                      <p:cBhvr>
                                        <p:cTn dur="100" fill="hold" id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914 0.6222 L 0.0985 0.6156" pathEditMode="relative" ptsTypes="AAAAAAAA">
                                      <p:cBhvr>
                                        <p:cTn dur="100" fill="hold" id="1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985 0.6156 L 0.1034 0.6104" pathEditMode="relative" ptsTypes="AAAAAAAA">
                                      <p:cBhvr>
                                        <p:cTn dur="100" fill="hold" id="1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034 0.6104 L 0.1097 0.6031" pathEditMode="relative" ptsTypes="AAAAAAAA">
                                      <p:cBhvr>
                                        <p:cTn dur="100" fill="hold" id="1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097 0.6031 L 0.1146 0.5987" pathEditMode="relative" ptsTypes="AAAAAAAA">
                                      <p:cBhvr>
                                        <p:cTn dur="100" fill="hold" id="14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146 0.5987 L 0.1217 0.5914" pathEditMode="relative" ptsTypes="AAAAAAAA">
                                      <p:cBhvr>
                                        <p:cTn dur="100" fill="hold" id="15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217 0.5914 L 0.1266 0.5862" pathEditMode="relative" ptsTypes="AAAAAAAA">
                                      <p:cBhvr>
                                        <p:cTn dur="100" fill="hold" id="16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266 0.5862 L 0.1329 0.5796" pathEditMode="relative" ptsTypes="AAAAAAAA">
                                      <p:cBhvr>
                                        <p:cTn dur="100" fill="hold" id="17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329 0.5796 L 0.1379 0.5745" pathEditMode="relative" ptsTypes="AAAAAAAA">
                                      <p:cBhvr>
                                        <p:cTn dur="100" fill="hold" id="1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379 0.5745 L 0.1449 0.5672" pathEditMode="relative" ptsTypes="AAAAAAAA">
                                      <p:cBhvr>
                                        <p:cTn dur="100" fill="hold" id="1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449 0.5672 L 0.1498 0.5628" pathEditMode="relative" ptsTypes="AAAAAAAA">
                                      <p:cBhvr>
                                        <p:cTn dur="100" fill="hold" id="2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498 0.5628 L 0.1561 0.5554" pathEditMode="relative" ptsTypes="AAAAAAAA">
                                      <p:cBhvr>
                                        <p:cTn dur="100" fill="hold" id="2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561 0.5554 L 0.1611 0.5503" pathEditMode="relative" ptsTypes="AAAAAAAA">
                                      <p:cBhvr>
                                        <p:cTn dur="100" fill="hold" id="2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611 0.5503 L 0.1681 0.5437" pathEditMode="relative" ptsTypes="AAAAAAAA">
                                      <p:cBhvr>
                                        <p:cTn dur="100" fill="hold" id="2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681 0.5437 L 0.1723 0.5386" pathEditMode="relative" ptsTypes="AAAAAAAA">
                                      <p:cBhvr>
                                        <p:cTn dur="100" fill="hold" id="24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723 0.5386 L 0.1794 0.5312" pathEditMode="relative" ptsTypes="AAAAAAAA">
                                      <p:cBhvr>
                                        <p:cTn dur="100" fill="hold" id="25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794 0.5312 L 0.1843 0.5268" pathEditMode="relative" ptsTypes="AAAAAAAA">
                                      <p:cBhvr>
                                        <p:cTn dur="100" fill="hold" id="26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43 0.5268 L 0.1913 0.5195" pathEditMode="relative" ptsTypes="AAAAAAAA">
                                      <p:cBhvr>
                                        <p:cTn dur="100" fill="hold" id="27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913 0.5195 L 0.1955 0.5144" pathEditMode="relative" ptsTypes="AAAAAAAA">
                                      <p:cBhvr>
                                        <p:cTn dur="100" fill="hold" id="2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955 0.5144 L 0.2026 0.5078" pathEditMode="relative" ptsTypes="AAAAAAAA">
                                      <p:cBhvr>
                                        <p:cTn dur="100" fill="hold" id="2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026 0.5078 L 0.2075 0.5026" pathEditMode="relative" ptsTypes="AAAAAAAA">
                                      <p:cBhvr>
                                        <p:cTn dur="100" fill="hold" id="3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075 0.5026 L 0.2145 0.4953" pathEditMode="relative" ptsTypes="AAAAAAAA">
                                      <p:cBhvr>
                                        <p:cTn dur="100" fill="hold" id="3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145 0.4953 L 0.2187 0.4909" pathEditMode="relative" ptsTypes="AAAAAAAA">
                                      <p:cBhvr>
                                        <p:cTn dur="100" fill="hold" id="3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187 0.4909 L 0.2258 0.4836" pathEditMode="relative" ptsTypes="AAAAAAAA">
                                      <p:cBhvr>
                                        <p:cTn dur="100" fill="hold" id="3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258 0.4836 L 0.2307 0.4784" pathEditMode="relative" ptsTypes="AAAAAAAA">
                                      <p:cBhvr>
                                        <p:cTn dur="100" fill="hold" id="34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307 0.4784 L 0.2377 0.4718" pathEditMode="relative" ptsTypes="AAAAAAAA">
                                      <p:cBhvr>
                                        <p:cTn dur="100" fill="hold" id="35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377 0.4718 L 0.2420 0.4667" pathEditMode="relative" ptsTypes="AAAAAAAA">
                                      <p:cBhvr>
                                        <p:cTn dur="100" fill="hold" id="36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420 0.4667 L 0.2490 0.4594" pathEditMode="relative" ptsTypes="AAAAAAAA">
                                      <p:cBhvr>
                                        <p:cTn dur="100" fill="hold" id="37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490 0.4594 L 0.2539 0.4550" pathEditMode="relative" ptsTypes="AAAAAAAA">
                                      <p:cBhvr>
                                        <p:cTn dur="100" fill="hold" id="3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539 0.4550 L 0.2609 0.4477" pathEditMode="relative" ptsTypes="AAAAAAAA">
                                      <p:cBhvr>
                                        <p:cTn dur="100" fill="hold" id="3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609 0.4477 L 0.2652 0.4425" pathEditMode="relative" ptsTypes="AAAAAAAA">
                                      <p:cBhvr>
                                        <p:cTn dur="100" fill="hold" id="4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652 0.4425 L 0.2722 0.4359" pathEditMode="relative" ptsTypes="AAAAAAAA">
                                      <p:cBhvr>
                                        <p:cTn dur="100" fill="hold" id="4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22 0.4359 L 0.2771 0.4308" pathEditMode="relative" ptsTypes="AAAAAAAA">
                                      <p:cBhvr>
                                        <p:cTn dur="100" fill="hold" id="4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71 0.4308 L 0.2842 0.4235" pathEditMode="relative" ptsTypes="AAAAAAAA">
                                      <p:cBhvr>
                                        <p:cTn dur="100" fill="hold" id="4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842 0.4235 L 0.2884 0.4191" pathEditMode="relative" ptsTypes="AAAAAAAA">
                                      <p:cBhvr>
                                        <p:cTn dur="100" fill="hold" id="44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884 0.4191 L 0.2954 0.4117" pathEditMode="relative" ptsTypes="AAAAAAAA">
                                      <p:cBhvr>
                                        <p:cTn dur="100" fill="hold" id="45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954 0.4117 L 0.3003 0.4066" pathEditMode="relative" ptsTypes="AAAAAAAA">
                                      <p:cBhvr>
                                        <p:cTn dur="100" fill="hold" id="46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2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 0.4990 L 0.0921 0.4990" pathEditMode="relative" ptsTypes="AAAAAAAA">
                                      <p:cBhvr>
                                        <p:cTn dur="100" fill="hold" id="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921 0.4990 L 0.0942 0.5012" pathEditMode="relative" ptsTypes="AAAAAAAA">
                                      <p:cBhvr>
                                        <p:cTn dur="100" fill="hold" id="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942 0.5012 L 0.0978 0.5041" pathEditMode="relative" ptsTypes="AAAAAAAA">
                                      <p:cBhvr>
                                        <p:cTn dur="100" fill="hold" id="1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978 0.5041 L 0.0999 0.5056" pathEditMode="relative" ptsTypes="AAAAAAAA">
                                      <p:cBhvr>
                                        <p:cTn dur="100" fill="hold" id="1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999 0.5056 L 0.1034 0.5085" pathEditMode="relative" ptsTypes="AAAAAAAA">
                                      <p:cBhvr>
                                        <p:cTn dur="100" fill="hold" id="1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034 0.5085 L 0.1055 0.5063" pathEditMode="relative" ptsTypes="AAAAAAAA">
                                      <p:cBhvr>
                                        <p:cTn dur="100" fill="hold" id="1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055 0.5063 L 0.1111 0.4938" pathEditMode="relative" ptsTypes="AAAAAAAA">
                                      <p:cBhvr>
                                        <p:cTn dur="100" fill="hold" id="1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111 0.4938 L 0.1153 0.4858" pathEditMode="relative" ptsTypes="AAAAAAAA">
                                      <p:cBhvr>
                                        <p:cTn dur="100" fill="hold" id="1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153 0.4858 L 0.1217 0.4740" pathEditMode="relative" ptsTypes="AAAAAAAA">
                                      <p:cBhvr>
                                        <p:cTn dur="100" fill="hold" id="1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217 0.4740 L 0.1252 0.4660" pathEditMode="relative" ptsTypes="AAAAAAAA">
                                      <p:cBhvr>
                                        <p:cTn dur="100" fill="hold" id="1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252 0.4660 L 0.1315 0.4535" pathEditMode="relative" ptsTypes="AAAAAAAA">
                                      <p:cBhvr>
                                        <p:cTn dur="100" fill="hold" id="1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315 0.4535 L 0.1350 0.4455" pathEditMode="relative" ptsTypes="AAAAAAAA">
                                      <p:cBhvr>
                                        <p:cTn dur="100" fill="hold" id="1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350 0.4455 L 0.1414 0.4337" pathEditMode="relative" ptsTypes="AAAAAAAA">
                                      <p:cBhvr>
                                        <p:cTn dur="100" fill="hold" id="2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414 0.4337 L 0.1449 0.4257" pathEditMode="relative" ptsTypes="AAAAAAAA">
                                      <p:cBhvr>
                                        <p:cTn dur="100" fill="hold" id="2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449 0.4257 L 0.1512 0.4132" pathEditMode="relative" ptsTypes="AAAAAAAA">
                                      <p:cBhvr>
                                        <p:cTn dur="100" fill="hold" id="2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512 0.4132 L 0.1554 0.4051" pathEditMode="relative" ptsTypes="AAAAAAAA">
                                      <p:cBhvr>
                                        <p:cTn dur="100" fill="hold" id="2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554 0.4051 L 0.1611 0.3934" pathEditMode="relative" ptsTypes="AAAAAAAA">
                                      <p:cBhvr>
                                        <p:cTn dur="100" fill="hold" id="2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611 0.3934 L 0.1653 0.3853" pathEditMode="relative" ptsTypes="AAAAAAAA">
                                      <p:cBhvr>
                                        <p:cTn dur="100" fill="hold" id="2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653 0.3853 L 0.1709 0.3897" pathEditMode="relative" ptsTypes="AAAAAAAA">
                                      <p:cBhvr>
                                        <p:cTn dur="100" fill="hold" id="2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709 0.3897 L 0.1730 0.3912" pathEditMode="relative" ptsTypes="AAAAAAAA">
                                      <p:cBhvr>
                                        <p:cTn dur="100" fill="hold" id="2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730 0.3912 L 0.1765 0.3941" pathEditMode="relative" ptsTypes="AAAAAAAA">
                                      <p:cBhvr>
                                        <p:cTn dur="100" fill="hold" id="2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765 0.3941 L 0.1786 0.3963" pathEditMode="relative" ptsTypes="AAAAAAAA">
                                      <p:cBhvr>
                                        <p:cTn dur="100" fill="hold" id="2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786 0.3963 L 0.1801 0.3890" pathEditMode="relative" ptsTypes="AAAAAAAA">
                                      <p:cBhvr>
                                        <p:cTn dur="100" fill="hold" id="3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01 0.3890 L 0.1815 0.3802" pathEditMode="relative" ptsTypes="AAAAAAAA">
                                      <p:cBhvr>
                                        <p:cTn dur="100" fill="hold" id="3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15 0.3802 L 0.1829 0.3670" pathEditMode="relative" ptsTypes="AAAAAAAA">
                                      <p:cBhvr>
                                        <p:cTn dur="100" fill="hold" id="3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29 0.3670 L 0.1843 0.3575" pathEditMode="relative" ptsTypes="AAAAAAAA">
                                      <p:cBhvr>
                                        <p:cTn dur="100" fill="hold" id="3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43 0.3575 L 0.1864 0.3443" pathEditMode="relative" ptsTypes="AAAAAAAA">
                                      <p:cBhvr>
                                        <p:cTn dur="100" fill="hold" id="3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64 0.3443 L 0.1878 0.3355" pathEditMode="relative" ptsTypes="AAAAAAAA">
                                      <p:cBhvr>
                                        <p:cTn dur="100" fill="hold" id="3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78 0.3355 L 0.1892 0.3223" pathEditMode="relative" ptsTypes="AAAAAAAA">
                                      <p:cBhvr>
                                        <p:cTn dur="100" fill="hold" id="3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92 0.3223 L 0.1906 0.3127" pathEditMode="relative" ptsTypes="AAAAAAAA">
                                      <p:cBhvr>
                                        <p:cTn dur="100" fill="hold" id="3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906 0.3127 L 0.1927 0.2995" pathEditMode="relative" ptsTypes="AAAAAAAA">
                                      <p:cBhvr>
                                        <p:cTn dur="100" fill="hold" id="3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927 0.2995 L 0.1934 0.2907" pathEditMode="relative" ptsTypes="AAAAAAAA">
                                      <p:cBhvr>
                                        <p:cTn dur="100" fill="hold" id="3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934 0.2907 L 0.1955 0.2775" pathEditMode="relative" ptsTypes="AAAAAAAA">
                                      <p:cBhvr>
                                        <p:cTn dur="100" fill="hold" id="4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955 0.2775 L 0.1969 0.2680" pathEditMode="relative" ptsTypes="AAAAAAAA">
                                      <p:cBhvr>
                                        <p:cTn dur="100" fill="hold" id="4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969 0.2680 L 0.2012 0.2614" pathEditMode="relative" ptsTypes="AAAAAAAA">
                                      <p:cBhvr>
                                        <p:cTn dur="100" fill="hold" id="4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012 0.2614 L 0.2040 0.2636" pathEditMode="relative" ptsTypes="AAAAAAAA">
                                      <p:cBhvr>
                                        <p:cTn dur="100" fill="hold" id="4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040 0.2636 L 0.2075 0.2665" pathEditMode="relative" ptsTypes="AAAAAAAA">
                                      <p:cBhvr>
                                        <p:cTn dur="100" fill="hold" id="4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075 0.2665 L 0.2096 0.2680" pathEditMode="relative" ptsTypes="AAAAAAAA">
                                      <p:cBhvr>
                                        <p:cTn dur="100" fill="hold" id="4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096 0.2680 L 0.2131 0.2709" pathEditMode="relative" ptsTypes="AAAAAAAA">
                                      <p:cBhvr>
                                        <p:cTn dur="100" fill="hold" id="4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131 0.2709 L 0.2152 0.2731" pathEditMode="relative" ptsTypes="AAAAAAAA">
                                      <p:cBhvr>
                                        <p:cTn dur="100" fill="hold" id="4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3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2 0.4396 L 0.2912 0.4396" pathEditMode="relative" ptsTypes="AAAAAAAA">
                                      <p:cBhvr>
                                        <p:cTn dur="100" fill="hold" id="9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912 0.4396 L 0.2884 0.4381" pathEditMode="relative" ptsTypes="AAAAAAAA">
                                      <p:cBhvr>
                                        <p:cTn dur="100" fill="hold" id="1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884 0.4381 L 0.2849 0.4359" pathEditMode="relative" ptsTypes="AAAAAAAA">
                                      <p:cBhvr>
                                        <p:cTn dur="100" fill="hold" id="1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849 0.4359 L 0.2821 0.4345" pathEditMode="relative" ptsTypes="AAAAAAAA">
                                      <p:cBhvr>
                                        <p:cTn dur="100" fill="hold" id="12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821 0.4345 L 0.2778 0.4323" pathEditMode="relative" ptsTypes="AAAAAAAA">
                                      <p:cBhvr>
                                        <p:cTn dur="100" fill="hold" id="13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78 0.4323 L 0.2757 0.4308" pathEditMode="relative" ptsTypes="AAAAAAAA">
                                      <p:cBhvr>
                                        <p:cTn dur="100" fill="hold" id="14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57 0.4308 L 0.2715 0.4286" pathEditMode="relative" ptsTypes="AAAAAAAA">
                                      <p:cBhvr>
                                        <p:cTn dur="100" fill="hold" id="15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15 0.4286 L 0.2694 0.4279" pathEditMode="relative" ptsTypes="AAAAAAAA">
                                      <p:cBhvr>
                                        <p:cTn dur="100" fill="hold" id="16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694 0.4279 L 0.2652 0.4257" pathEditMode="relative" ptsTypes="AAAAAAAA">
                                      <p:cBhvr>
                                        <p:cTn dur="100" fill="hold" id="17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652 0.4257 L 0.2624 0.4242" pathEditMode="relative" ptsTypes="AAAAAAAA">
                                      <p:cBhvr>
                                        <p:cTn dur="100" fill="hold" id="18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624 0.4242 L 0.2588 0.4220" pathEditMode="relative" ptsTypes="AAAAAAAA">
                                      <p:cBhvr>
                                        <p:cTn dur="100" fill="hold" id="19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588 0.4220 L 0.2560 0.4205" pathEditMode="relative" ptsTypes="AAAAAAAA">
                                      <p:cBhvr>
                                        <p:cTn dur="100" fill="hold" id="2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560 0.4205 L 0.2525 0.4183" pathEditMode="relative" ptsTypes="AAAAAAAA">
                                      <p:cBhvr>
                                        <p:cTn dur="100" fill="hold" id="2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525 0.4183 L 0.2497 0.4169" pathEditMode="relative" ptsTypes="AAAAAAAA">
                                      <p:cBhvr>
                                        <p:cTn dur="100" fill="hold" id="22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497 0.4169 L 0.2462 0.4147" pathEditMode="relative" ptsTypes="AAAAAAAA">
                                      <p:cBhvr>
                                        <p:cTn dur="100" fill="hold" id="23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462 0.4147 L 0.2434 0.4132" pathEditMode="relative" ptsTypes="AAAAAAAA">
                                      <p:cBhvr>
                                        <p:cTn dur="100" fill="hold" id="24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434 0.4132 L 0.2398 0.4110" pathEditMode="relative" ptsTypes="AAAAAAAA">
                                      <p:cBhvr>
                                        <p:cTn dur="100" fill="hold" id="25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398 0.4110 L 0.2370 0.4095" pathEditMode="relative" ptsTypes="AAAAAAAA">
                                      <p:cBhvr>
                                        <p:cTn dur="100" fill="hold" id="26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370 0.4095 L 0.2328 0.4081" pathEditMode="relative" ptsTypes="AAAAAAAA">
                                      <p:cBhvr>
                                        <p:cTn dur="100" fill="hold" id="27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328 0.4081 L 0.2307 0.4066" pathEditMode="relative" ptsTypes="AAAAAAAA">
                                      <p:cBhvr>
                                        <p:cTn dur="100" fill="hold" id="28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307 0.4066 L 0.2265 0.4044" pathEditMode="relative" ptsTypes="AAAAAAAA">
                                      <p:cBhvr>
                                        <p:cTn dur="100" fill="hold" id="29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265 0.4044 L 0.2244 0.4029" pathEditMode="relative" ptsTypes="AAAAAAAA">
                                      <p:cBhvr>
                                        <p:cTn dur="100" fill="hold" id="3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244 0.4029 L 0.2202 0.4007" pathEditMode="relative" ptsTypes="AAAAAAAA">
                                      <p:cBhvr>
                                        <p:cTn dur="100" fill="hold" id="3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202 0.4007 L 0.2216 0.3971" pathEditMode="relative" ptsTypes="AAAAAAAA">
                                      <p:cBhvr>
                                        <p:cTn dur="100" fill="hold" id="32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216 0.3971 L 0.2279 0.3853" pathEditMode="relative" ptsTypes="AAAAAAAA">
                                      <p:cBhvr>
                                        <p:cTn dur="100" fill="hold" id="33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279 0.3853 L 0.2328 0.3773" pathEditMode="relative" ptsTypes="AAAAAAAA">
                                      <p:cBhvr>
                                        <p:cTn dur="100" fill="hold" id="34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328 0.3773 L 0.2391 0.3655" pathEditMode="relative" ptsTypes="AAAAAAAA">
                                      <p:cBhvr>
                                        <p:cTn dur="100" fill="hold" id="35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391 0.3655 L 0.2441 0.3582" pathEditMode="relative" ptsTypes="AAAAAAAA">
                                      <p:cBhvr>
                                        <p:cTn dur="100" fill="hold" id="36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441 0.3582 L 0.2504 0.3465" pathEditMode="relative" ptsTypes="AAAAAAAA">
                                      <p:cBhvr>
                                        <p:cTn dur="100" fill="hold" id="37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504 0.3465 L 0.2553 0.3384" pathEditMode="relative" ptsTypes="AAAAAAAA">
                                      <p:cBhvr>
                                        <p:cTn dur="100" fill="hold" id="38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553 0.3384 L 0.2617 0.3267" pathEditMode="relative" ptsTypes="AAAAAAAA">
                                      <p:cBhvr>
                                        <p:cTn dur="100" fill="hold" id="39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617 0.3267 L 0.2666 0.3193" pathEditMode="relative" ptsTypes="AAAAAAAA">
                                      <p:cBhvr>
                                        <p:cTn dur="100" fill="hold" id="4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666 0.3193 L 0.2729 0.3076" pathEditMode="relative" ptsTypes="AAAAAAAA">
                                      <p:cBhvr>
                                        <p:cTn dur="100" fill="hold" id="4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29 0.3076 L 0.2778 0.2995" pathEditMode="relative" ptsTypes="AAAAAAAA">
                                      <p:cBhvr>
                                        <p:cTn dur="100" fill="hold" id="42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78 0.2995 L 0.2842 0.2885" pathEditMode="relative" ptsTypes="AAAAAAAA">
                                      <p:cBhvr>
                                        <p:cTn dur="100" fill="hold" id="43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842 0.2885 L 0.2891 0.2805" pathEditMode="relative" ptsTypes="AAAAAAAA">
                                      <p:cBhvr>
                                        <p:cTn dur="100" fill="hold" id="44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891 0.2805 L 0.2828 0.2768" pathEditMode="relative" ptsTypes="AAAAAAAA">
                                      <p:cBhvr>
                                        <p:cTn dur="100" fill="hold" id="45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828 0.2768 L 0.2799 0.2753" pathEditMode="relative" ptsTypes="AAAAAAAA">
                                      <p:cBhvr>
                                        <p:cTn dur="100" fill="hold" id="46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99 0.2753 L 0.2764 0.2731" pathEditMode="relative" ptsTypes="AAAAAAAA">
                                      <p:cBhvr>
                                        <p:cTn dur="100" fill="hold" id="47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64 0.2731 L 0.2736 0.2717" pathEditMode="relative" ptsTypes="AAAAAAAA">
                                      <p:cBhvr>
                                        <p:cTn dur="100" fill="hold" id="48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4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3 0.6390 L 0.0513 0.6390" pathEditMode="relative" ptsTypes="AAAAAAAA">
                                      <p:cBhvr>
                                        <p:cTn dur="100" fill="hold" id="1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513 0.6390 L 0.0555 0.6339" pathEditMode="relative" ptsTypes="AAAAAAAA">
                                      <p:cBhvr>
                                        <p:cTn dur="100" fill="hold" id="1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555 0.6339 L 0.0626 0.6266" pathEditMode="relative" ptsTypes="AAAAAAAA">
                                      <p:cBhvr>
                                        <p:cTn dur="100" fill="hold" id="12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626 0.6266 L 0.0668 0.6222" pathEditMode="relative" ptsTypes="AAAAAAAA">
                                      <p:cBhvr>
                                        <p:cTn dur="100" fill="hold" id="13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668 0.6222 L 0.0738 0.6148" pathEditMode="relative" ptsTypes="AAAAAAAA">
                                      <p:cBhvr>
                                        <p:cTn dur="100" fill="hold" id="14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738 0.6148 L 0.0788 0.6097" pathEditMode="relative" ptsTypes="AAAAAAAA">
                                      <p:cBhvr>
                                        <p:cTn dur="100" fill="hold" id="15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788 0.6097 L 0.0858 0.6024" pathEditMode="relative" ptsTypes="AAAAAAAA">
                                      <p:cBhvr>
                                        <p:cTn dur="100" fill="hold" id="16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858 0.6024 L 0.0900 0.5980" pathEditMode="relative" ptsTypes="AAAAAAAA">
                                      <p:cBhvr>
                                        <p:cTn dur="100" fill="hold" id="17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900 0.5980 L 0.0971 0.5906" pathEditMode="relative" ptsTypes="AAAAAAAA">
                                      <p:cBhvr>
                                        <p:cTn dur="100" fill="hold" id="18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971 0.5906 L 0.1020 0.5862" pathEditMode="relative" ptsTypes="AAAAAAAA">
                                      <p:cBhvr>
                                        <p:cTn dur="100" fill="hold" id="19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020 0.5862 L 0.1090 0.5789" pathEditMode="relative" ptsTypes="AAAAAAAA">
                                      <p:cBhvr>
                                        <p:cTn dur="100" fill="hold" id="2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090 0.5789 L 0.1132 0.5738" pathEditMode="relative" ptsTypes="AAAAAAAA">
                                      <p:cBhvr>
                                        <p:cTn dur="100" fill="hold" id="2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132 0.5738 L 0.1203 0.5664" pathEditMode="relative" ptsTypes="AAAAAAAA">
                                      <p:cBhvr>
                                        <p:cTn dur="100" fill="hold" id="22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203 0.5664 L 0.1252 0.5620" pathEditMode="relative" ptsTypes="AAAAAAAA">
                                      <p:cBhvr>
                                        <p:cTn dur="100" fill="hold" id="23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252 0.5620 L 0.1322 0.5547" pathEditMode="relative" ptsTypes="AAAAAAAA">
                                      <p:cBhvr>
                                        <p:cTn dur="100" fill="hold" id="24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322 0.5547 L 0.1364 0.5503" pathEditMode="relative" ptsTypes="AAAAAAAA">
                                      <p:cBhvr>
                                        <p:cTn dur="100" fill="hold" id="25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364 0.5503 L 0.1435 0.5430" pathEditMode="relative" ptsTypes="AAAAAAAA">
                                      <p:cBhvr>
                                        <p:cTn dur="100" fill="hold" id="26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435 0.5430 L 0.1484 0.5378" pathEditMode="relative" ptsTypes="AAAAAAAA">
                                      <p:cBhvr>
                                        <p:cTn dur="100" fill="hold" id="27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484 0.5378 L 0.1547 0.5305" pathEditMode="relative" ptsTypes="AAAAAAAA">
                                      <p:cBhvr>
                                        <p:cTn dur="100" fill="hold" id="28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547 0.5305 L 0.1597 0.5261" pathEditMode="relative" ptsTypes="AAAAAAAA">
                                      <p:cBhvr>
                                        <p:cTn dur="100" fill="hold" id="29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597 0.5261 L 0.1667 0.5188" pathEditMode="relative" ptsTypes="AAAAAAAA">
                                      <p:cBhvr>
                                        <p:cTn dur="100" fill="hold" id="3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667 0.5188 L 0.1716 0.5144" pathEditMode="relative" ptsTypes="AAAAAAAA">
                                      <p:cBhvr>
                                        <p:cTn dur="100" fill="hold" id="3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716 0.5144 L 0.1779 0.5070" pathEditMode="relative" ptsTypes="AAAAAAAA">
                                      <p:cBhvr>
                                        <p:cTn dur="100" fill="hold" id="32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779 0.5070 L 0.1829 0.5019" pathEditMode="relative" ptsTypes="AAAAAAAA">
                                      <p:cBhvr>
                                        <p:cTn dur="100" fill="hold" id="33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29 0.5019 L 0.1899 0.4946" pathEditMode="relative" ptsTypes="AAAAAAAA">
                                      <p:cBhvr>
                                        <p:cTn dur="100" fill="hold" id="34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99 0.4946 L 0.1948 0.4902" pathEditMode="relative" ptsTypes="AAAAAAAA">
                                      <p:cBhvr>
                                        <p:cTn dur="100" fill="hold" id="35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948 0.4902 L 0.2012 0.4828" pathEditMode="relative" ptsTypes="AAAAAAAA">
                                      <p:cBhvr>
                                        <p:cTn dur="100" fill="hold" id="36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012 0.4828 L 0.2061 0.4784" pathEditMode="relative" ptsTypes="AAAAAAAA">
                                      <p:cBhvr>
                                        <p:cTn dur="100" fill="hold" id="37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061 0.4784 L 0.2131 0.4711" pathEditMode="relative" ptsTypes="AAAAAAAA">
                                      <p:cBhvr>
                                        <p:cTn dur="100" fill="hold" id="38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131 0.4711 L 0.2173 0.4660" pathEditMode="relative" ptsTypes="AAAAAAAA">
                                      <p:cBhvr>
                                        <p:cTn dur="100" fill="hold" id="39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173 0.4660 L 0.2244 0.4587" pathEditMode="relative" ptsTypes="AAAAAAAA">
                                      <p:cBhvr>
                                        <p:cTn dur="100" fill="hold" id="4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244 0.4587 L 0.2293 0.4543" pathEditMode="relative" ptsTypes="AAAAAAAA">
                                      <p:cBhvr>
                                        <p:cTn dur="100" fill="hold" id="4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293 0.4543 L 0.2363 0.4469" pathEditMode="relative" ptsTypes="AAAAAAAA">
                                      <p:cBhvr>
                                        <p:cTn dur="100" fill="hold" id="42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363 0.4469 L 0.2406 0.4425" pathEditMode="relative" ptsTypes="AAAAAAAA">
                                      <p:cBhvr>
                                        <p:cTn dur="100" fill="hold" id="43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406 0.4425 L 0.2476 0.4352" pathEditMode="relative" ptsTypes="AAAAAAAA">
                                      <p:cBhvr>
                                        <p:cTn dur="100" fill="hold" id="44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476 0.4352 L 0.2525 0.4301" pathEditMode="relative" ptsTypes="AAAAAAAA">
                                      <p:cBhvr>
                                        <p:cTn dur="100" fill="hold" id="45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525 0.4301 L 0.2595 0.4227" pathEditMode="relative" ptsTypes="AAAAAAAA">
                                      <p:cBhvr>
                                        <p:cTn dur="100" fill="hold" id="46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595 0.4227 L 0.2638 0.4183" pathEditMode="relative" ptsTypes="AAAAAAAA">
                                      <p:cBhvr>
                                        <p:cTn dur="100" fill="hold" id="47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638 0.4183 L 0.2708 0.4110" pathEditMode="relative" ptsTypes="AAAAAAAA">
                                      <p:cBhvr>
                                        <p:cTn dur="100" fill="hold" id="48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08 0.4110 L 0.2757 0.4066" pathEditMode="relative" ptsTypes="AAAAAAAA">
                                      <p:cBhvr>
                                        <p:cTn dur="100" fill="hold" id="49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5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 0.6236 L 0.0288 0.6236" pathEditMode="relative" ptsTypes="AAAAAAAA">
                                      <p:cBhvr>
                                        <p:cTn dur="100" fill="hold" id="11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288 0.6236 L 0.0302 0.6178" pathEditMode="relative" ptsTypes="AAAAAAAA">
                                      <p:cBhvr>
                                        <p:cTn dur="100" fill="hold" id="12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302 0.6178 L 0.0408 0.6104" pathEditMode="relative" ptsTypes="AAAAAAAA">
                                      <p:cBhvr>
                                        <p:cTn dur="100" fill="hold" id="13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408 0.6104 L 0.0485 0.6038" pathEditMode="relative" ptsTypes="AAAAAAAA">
                                      <p:cBhvr>
                                        <p:cTn dur="100" fill="hold" id="14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485 0.6038 L 0.0612 0.5928" pathEditMode="relative" ptsTypes="AAAAAAAA">
                                      <p:cBhvr>
                                        <p:cTn dur="100" fill="hold" id="15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612 0.5928 L 0.0703 0.5840" pathEditMode="relative" ptsTypes="AAAAAAAA">
                                      <p:cBhvr>
                                        <p:cTn dur="100" fill="hold" id="16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703 0.5840 L 0.0795 0.5745" pathEditMode="relative" ptsTypes="AAAAAAAA">
                                      <p:cBhvr>
                                        <p:cTn dur="100" fill="hold" id="17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795 0.5745 L 0.0844 0.5694" pathEditMode="relative" ptsTypes="AAAAAAAA">
                                      <p:cBhvr>
                                        <p:cTn dur="100" fill="hold" id="18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844 0.5694 L 0.0914 0.5628" pathEditMode="relative" ptsTypes="AAAAAAAA">
                                      <p:cBhvr>
                                        <p:cTn dur="100" fill="hold" id="19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914 0.5628 L 0.0956 0.5576" pathEditMode="relative" ptsTypes="AAAAAAAA">
                                      <p:cBhvr>
                                        <p:cTn dur="100" fill="hold" id="2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956 0.5576 L 0.1027 0.5503" pathEditMode="relative" ptsTypes="AAAAAAAA">
                                      <p:cBhvr>
                                        <p:cTn dur="100" fill="hold" id="21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027 0.5503 L 0.1076 0.5459" pathEditMode="relative" ptsTypes="AAAAAAAA">
                                      <p:cBhvr>
                                        <p:cTn dur="100" fill="hold" id="22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076 0.5459 L 0.1146 0.5386" pathEditMode="relative" ptsTypes="AAAAAAAA">
                                      <p:cBhvr>
                                        <p:cTn dur="100" fill="hold" id="23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146 0.5386 L 0.1189 0.5334" pathEditMode="relative" ptsTypes="AAAAAAAA">
                                      <p:cBhvr>
                                        <p:cTn dur="100" fill="hold" id="24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189 0.5334 L 0.1259 0.5268" pathEditMode="relative" ptsTypes="AAAAAAAA">
                                      <p:cBhvr>
                                        <p:cTn dur="100" fill="hold" id="25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259 0.5268 L 0.1308 0.5217" pathEditMode="relative" ptsTypes="AAAAAAAA">
                                      <p:cBhvr>
                                        <p:cTn dur="100" fill="hold" id="26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308 0.5217 L 0.1379 0.5144" pathEditMode="relative" ptsTypes="AAAAAAAA">
                                      <p:cBhvr>
                                        <p:cTn dur="100" fill="hold" id="27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379 0.5144 L 0.1421 0.5100" pathEditMode="relative" ptsTypes="AAAAAAAA">
                                      <p:cBhvr>
                                        <p:cTn dur="100" fill="hold" id="28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421 0.5100 L 0.1491 0.5026" pathEditMode="relative" ptsTypes="AAAAAAAA">
                                      <p:cBhvr>
                                        <p:cTn dur="100" fill="hold" id="29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491 0.5026 L 0.1540 0.4975" pathEditMode="relative" ptsTypes="AAAAAAAA">
                                      <p:cBhvr>
                                        <p:cTn dur="100" fill="hold" id="3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540 0.4975 L 0.1611 0.4909" pathEditMode="relative" ptsTypes="AAAAAAAA">
                                      <p:cBhvr>
                                        <p:cTn dur="100" fill="hold" id="31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611 0.4909 L 0.1653 0.4858" pathEditMode="relative" ptsTypes="AAAAAAAA">
                                      <p:cBhvr>
                                        <p:cTn dur="100" fill="hold" id="32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653 0.4858 L 0.1723 0.4784" pathEditMode="relative" ptsTypes="AAAAAAAA">
                                      <p:cBhvr>
                                        <p:cTn dur="100" fill="hold" id="33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723 0.4784 L 0.1772 0.4740" pathEditMode="relative" ptsTypes="AAAAAAAA">
                                      <p:cBhvr>
                                        <p:cTn dur="100" fill="hold" id="34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772 0.4740 L 0.1843 0.4667" pathEditMode="relative" ptsTypes="AAAAAAAA">
                                      <p:cBhvr>
                                        <p:cTn dur="100" fill="hold" id="35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43 0.4667 L 0.1885 0.4616" pathEditMode="relative" ptsTypes="AAAAAAAA">
                                      <p:cBhvr>
                                        <p:cTn dur="100" fill="hold" id="36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85 0.4616 L 0.1955 0.4550" pathEditMode="relative" ptsTypes="AAAAAAAA">
                                      <p:cBhvr>
                                        <p:cTn dur="100" fill="hold" id="37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955 0.4550 L 0.2005 0.4499" pathEditMode="relative" ptsTypes="AAAAAAAA">
                                      <p:cBhvr>
                                        <p:cTn dur="100" fill="hold" id="38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005 0.4499 L 0.2075 0.4425" pathEditMode="relative" ptsTypes="AAAAAAAA">
                                      <p:cBhvr>
                                        <p:cTn dur="100" fill="hold" id="39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075 0.4425 L 0.2117 0.4381" pathEditMode="relative" ptsTypes="AAAAAAAA">
                                      <p:cBhvr>
                                        <p:cTn dur="100" fill="hold" id="4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117 0.4381 L 0.2187 0.4308" pathEditMode="relative" ptsTypes="AAAAAAAA">
                                      <p:cBhvr>
                                        <p:cTn dur="100" fill="hold" id="41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187 0.4308 L 0.2237 0.4257" pathEditMode="relative" ptsTypes="AAAAAAAA">
                                      <p:cBhvr>
                                        <p:cTn dur="100" fill="hold" id="42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237 0.4257 L 0.2307 0.4191" pathEditMode="relative" ptsTypes="AAAAAAAA">
                                      <p:cBhvr>
                                        <p:cTn dur="100" fill="hold" id="43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307 0.4191 L 0.2349 0.4139" pathEditMode="relative" ptsTypes="AAAAAAAA">
                                      <p:cBhvr>
                                        <p:cTn dur="100" fill="hold" id="44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349 0.4139 L 0.2420 0.4066" pathEditMode="relative" ptsTypes="AAAAAAAA">
                                      <p:cBhvr>
                                        <p:cTn dur="100" fill="hold" id="45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420 0.4066 L 0.2469 0.4022" pathEditMode="relative" ptsTypes="AAAAAAAA">
                                      <p:cBhvr>
                                        <p:cTn dur="100" fill="hold" id="46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469 0.4022 L 0.2539 0.3949" pathEditMode="relative" ptsTypes="AAAAAAAA">
                                      <p:cBhvr>
                                        <p:cTn dur="100" fill="hold" id="47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539 0.3949 L 0.2581 0.3897" pathEditMode="relative" ptsTypes="AAAAAAAA">
                                      <p:cBhvr>
                                        <p:cTn dur="100" fill="hold" id="48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581 0.3897 L 0.2652 0.3831" pathEditMode="relative" ptsTypes="AAAAAAAA">
                                      <p:cBhvr>
                                        <p:cTn dur="100" fill="hold" id="49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652 0.3831 L 0.2701 0.3780" pathEditMode="relative" ptsTypes="AAAAAAAA">
                                      <p:cBhvr>
                                        <p:cTn dur="100" fill="hold" id="5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seq>
                              <p:par>
                                <p:cTn fill="hold" grpId="0" id="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5"/>
      <p:bldP animBg="1" grpId="0" spid="6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2018-06-16T08:53:52Z</dcterms:created>
  <dcterms:modified xsi:type="dcterms:W3CDTF">2018-07-09T11:16:21Z</dcterms:modified>
</cp:coreProperties>
</file>