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0"/>
    <a:srgbClr val="558ED5"/>
    <a:srgbClr val="FF2600"/>
    <a:srgbClr val="E01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3" autoAdjust="0"/>
    <p:restoredTop sz="94345" autoAdjust="0"/>
  </p:normalViewPr>
  <p:slideViewPr>
    <p:cSldViewPr snapToGrid="0" snapToObjects="1">
      <p:cViewPr varScale="1">
        <p:scale>
          <a:sx n="69" d="100"/>
          <a:sy n="69" d="100"/>
        </p:scale>
        <p:origin x="79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DFAF8-9CD3-4716-8CF2-6121A8FDDE9B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1C09C-499D-45C7-B51C-6D106952E9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0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Americas Cup 2018. Race 2a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1C09C-499D-45C7-B51C-6D106952E9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5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7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5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7C9C-3FFC-F543-8CD5-56B058077314}" type="datetimeFigureOut">
              <a:rPr lang="en-US" smtClean="0"/>
              <a:t>10/14/2018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3E4AF-3478-F94E-9240-CA1945652E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footprint"/>
          <p:cNvSpPr/>
          <p:nvPr/>
        </p:nvSpPr>
        <p:spPr>
          <a:xfrm>
            <a:off x="2591381" y="1662018"/>
            <a:ext cx="80881" cy="77368"/>
          </a:xfrm>
          <a:prstGeom prst="ellipse">
            <a:avLst/>
          </a:prstGeom>
          <a:solidFill>
            <a:srgbClr val="F682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ap"/>
          <p:cNvSpPr/>
          <p:nvPr/>
        </p:nvSpPr>
        <p:spPr>
          <a:xfrm>
            <a:off x="2486111" y="265548"/>
            <a:ext cx="6703821" cy="46705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0" y="4950324"/>
            <a:ext cx="12206348" cy="1907676"/>
          </a:xfrm>
          <a:prstGeom prst="rect">
            <a:avLst/>
          </a:prstGeom>
          <a:solidFill>
            <a:srgbClr val="1F38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narrative"/>
          <p:cNvSpPr txBox="1"/>
          <p:nvPr/>
        </p:nvSpPr>
        <p:spPr>
          <a:xfrm>
            <a:off x="6574981" y="5831898"/>
            <a:ext cx="5570738" cy="1015663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 Trail</a:t>
            </a:r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54720" y="5397942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047519" y="5425087"/>
            <a:ext cx="31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EVENTS</a:t>
            </a:r>
          </a:p>
        </p:txBody>
      </p:sp>
      <p:sp>
        <p:nvSpPr>
          <p:cNvPr id="113" name="time"/>
          <p:cNvSpPr txBox="1"/>
          <p:nvPr/>
        </p:nvSpPr>
        <p:spPr>
          <a:xfrm>
            <a:off x="3387681" y="5825137"/>
            <a:ext cx="2581828" cy="861665"/>
          </a:xfrm>
          <a:prstGeom prst="rect">
            <a:avLst/>
          </a:prstGeom>
          <a:solidFill>
            <a:srgbClr val="1F386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11:24:00</a:t>
            </a:r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04111" y="5388501"/>
            <a:ext cx="388214" cy="388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075209" y="406872"/>
            <a:ext cx="628994" cy="6289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9806" y="5432759"/>
            <a:ext cx="3531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TITLE </a:t>
            </a:r>
          </a:p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2018 SERIAL 12D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176210" y="5384499"/>
            <a:ext cx="0" cy="1136181"/>
          </a:xfrm>
          <a:prstGeom prst="line">
            <a:avLst/>
          </a:prstGeom>
          <a:ln w="12700"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74981" y="5393176"/>
            <a:ext cx="383636" cy="383636"/>
          </a:xfrm>
          <a:prstGeom prst="rect">
            <a:avLst/>
          </a:prstGeom>
        </p:spPr>
      </p:pic>
      <p:sp>
        <p:nvSpPr>
          <p:cNvPr id="127" name="marker"/>
          <p:cNvSpPr/>
          <p:nvPr/>
        </p:nvSpPr>
        <p:spPr>
          <a:xfrm>
            <a:off x="2018437" y="1293390"/>
            <a:ext cx="613385" cy="354359"/>
          </a:xfrm>
          <a:prstGeom prst="wedgeRectCallout">
            <a:avLst>
              <a:gd name="adj1" fmla="val 48987"/>
              <a:gd name="adj2" fmla="val 66274"/>
            </a:avLst>
          </a:prstGeom>
          <a:solidFill>
            <a:schemeClr val="bg1">
              <a:lumMod val="95000"/>
              <a:alpha val="70000"/>
            </a:schemeClr>
          </a:solidFill>
          <a:ln w="50800">
            <a:solidFill>
              <a:srgbClr val="FF26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Courier New"/>
                <a:cs typeface="Courier New"/>
              </a:rPr>
              <a:t>AAAA</a:t>
            </a:r>
          </a:p>
        </p:txBody>
      </p:sp>
      <p:sp>
        <p:nvSpPr>
          <p:cNvPr id="6" name="ScaleBar">
            <a:extLst>
              <a:ext uri="{FF2B5EF4-FFF2-40B4-BE49-F238E27FC236}">
                <a16:creationId xmlns:a16="http://schemas.microsoft.com/office/drawing/2014/main" id="{BE0A2202-FFB4-4A60-9052-9A3901AFC4B2}"/>
              </a:ext>
            </a:extLst>
          </p:cNvPr>
          <p:cNvSpPr/>
          <p:nvPr/>
        </p:nvSpPr>
        <p:spPr>
          <a:xfrm>
            <a:off x="2611284" y="4781025"/>
            <a:ext cx="2231413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" name="ScaleValue">
            <a:extLst>
              <a:ext uri="{FF2B5EF4-FFF2-40B4-BE49-F238E27FC236}">
                <a16:creationId xmlns:a16="http://schemas.microsoft.com/office/drawing/2014/main" id="{281A5C4D-5878-421A-96B6-3E7E1B6B0BE4}"/>
              </a:ext>
            </a:extLst>
          </p:cNvPr>
          <p:cNvSpPr txBox="1"/>
          <p:nvPr/>
        </p:nvSpPr>
        <p:spPr>
          <a:xfrm>
            <a:off x="2490173" y="4374197"/>
            <a:ext cx="25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1 km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193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00024 C -0.00052 0.02361 -0.00065 0.04723 -0.00156 0.07084 C -0.00169 0.0757 -0.0026 0.08033 -0.00312 0.08519 C -0.00364 0.09074 -0.00417 0.0963 -0.00456 0.10186 C -0.00417 0.11389 -0.00417 0.1257 -0.00312 0.1375 C -0.0026 0.14167 -0.00065 0.14561 -1.25E-6 0.15 C 0.00169 0.1588 0.00156 0.15533 0.00156 0.16042 " pathEditMode="relative" rAng="0" ptsTypes="AAAAAA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21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 New</vt:lpstr>
      <vt:lpstr>Open Sans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Saul Hidalgo</cp:lastModifiedBy>
  <cp:revision>93</cp:revision>
  <dcterms:created xsi:type="dcterms:W3CDTF">2018-06-16T08:53:52Z</dcterms:created>
  <dcterms:modified xsi:type="dcterms:W3CDTF">2018-10-14T12:33:52Z</dcterms:modified>
</cp:coreProperties>
</file>