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7410036" y="44849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7400321" y="4403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7400321" y="43302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740032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7400321" y="41682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7448896" y="41019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7536331" y="4042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7633481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7720916" y="39177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7730631" y="38366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7652911" y="37630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7584906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751690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743918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737117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72934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7215736" y="33431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712830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699229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6943716" y="33210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6817421" y="33652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6691126" y="33062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6555116" y="32473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641910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6283096" y="31220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614708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6011076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5875066" y="2930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5739056" y="28642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5612761" y="27979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5467036" y="27684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533102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5204731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5068721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4932711" y="30189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4796701" y="3077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46606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45246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4388671" y="32694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4252661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116651" y="33946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3980641" y="34609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38446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3786341" y="34683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3815486" y="33725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3844631" y="32768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387377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3902921" y="30852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3941781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3970926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4000071" y="2790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4029216" y="26948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405836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4106936" y="25032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4213801" y="2540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4320666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4359526" y="2495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4388671" y="2400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4427531" y="23043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4456676" y="22012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4485821" y="21054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4514966" y="200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39903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08815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4806416" y="632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4534396" y="72045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4262376" y="8088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3990356" y="8898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3718336" y="9782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3446316" y="1066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3174296" y="11551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2911991" y="12435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2902276" y="1405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2892561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289256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2999426" y="190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3154866" y="20612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3310306" y="22085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3475461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345603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3349166" y="26800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3242301" y="28421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3135436" y="30042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3028571" y="31662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3116006" y="33062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3290876" y="3453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3475461" y="35935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3533751" y="37188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329087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3485176" y="35493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3718336" y="34388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3961211" y="33283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4194371" y="33136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4427531" y="34167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4660691" y="35272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4903566" y="36451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5136726" y="3755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5399031" y="37924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5690481" y="37335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5981931" y="36746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6273381" y="36156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6564831" y="3556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68368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711858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7419751" y="3637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76140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7371176" y="35051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7108871" y="34241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6836851" y="33357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6564831" y="32473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6438536" y="3099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6331671" y="29379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640939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66814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6943716" y="26285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6797991" y="25401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6535686" y="24516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6263666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5991646" y="22822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5709911" y="22233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5603046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5496181" y="19139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539903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5292166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6843653" y="4111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10001" name="marker"/>
          <p:cNvSpPr/>
          <p:nvPr/>
        </p:nvSpPr>
        <p:spPr>
          <a:xfrm>
            <a:off x="4832507" y="214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1995-12-12T05:05:00Z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1995-12-12T05:10:00Z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1995-12-12T05:15:00Z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1995-12-12T05:20:00Z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1995-12-12T05:25:00Z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1995-12-12T05:30:00Z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1995-12-12T05:40:00Z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1995-12-12T05:45:00Z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1995-12-12T05:50:00Z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1995-12-12T05:55:00Z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1995-12-12T06:05:00Z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1995-12-12T06:10:00Z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1995-12-12T06:15:00Z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1995-12-12T06:20:00Z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1995-12-12T06:30:00Z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1995-12-12T06:35:00Z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1995-12-12T06:40:00Z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1995-12-12T06:45:00Z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1995-12-12T06:55:00Z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1995-12-12T07:00:00Z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1995-12-12T07:05:00Z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1995-12-12T07:10:00Z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1995-12-12T07:20:00Z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1995-12-12T07:25:00Z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1995-12-12T07:30:00Z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1995-12-12T07:35:00Z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1995-12-12T07:45:00Z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1995-12-12T07:50:00Z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1995-12-12T07:55:00Z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1995-12-12T08:00:00Z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1995-12-12T08:10:00Z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1995-12-12T08:15:00Z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1995-12-12T08:20:00Z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1995-12-12T08:25:00Z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1995-12-12T08:30:00Z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1995-12-12T08:35:00Z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1995-12-12T08:40:00Z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1995-12-12T08:45:00Z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1995-12-12T08:50:00Z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1995-12-12T08:55:00Z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1995-12-12T09:00:00Z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1995-12-12T09:05:00Z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1995-12-12T09:10:00Z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1995-12-12T09:15:00Z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1995-12-12T09:20:00Z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1995-12-12T09:25:00Z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1995-12-12T09:30:00Z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1995-12-12T09:35:00Z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1995-12-12T09:40:00Z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1995-12-12T09:45:00Z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1995-12-12T09:50:00Z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1995-12-12T09:55:00Z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1995-12-12T10:00:00Z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1995-12-12T10:05:00Z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1995-12-12T10:10:00Z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120500.00 COMEX. Rule amendment Charlie 3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120501.00 Intend patrolling to the South, to take advantage of dawn light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120502.00 System Echo Trial 3 commencing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120522.00 Invsetigating System Echo Power-up failure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120612.00 System Echo working satisfactoritly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120622.00 System Echo given 3 invalid hits. Adjusting Gain to -2Db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120642.00 System Echo optimal level is 16.5 Db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120953.00 Moving search area to North, Dawn advantage gone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120954.00 Requset relaxation of amendment Charlie 13 from 120000 today;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120957.00 SUSPECTED DETECTION OF RED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121003.00 CONFIRMED. OBTAIN SOLUTION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08 -0.0118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118 L -0.0008 -0.0226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226 L -0.0008 -0.034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344 L -0.0008 -0.0462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462 L 0.0032 -0.0559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2 -0.0559 L 0.0104 -0.06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4 -0.0645 L 0.0183 -0.0741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3 -0.0741 L 0.0255 -0.0827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-0.0827 L 0.0263 -0.0945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3 -0.0945 L 0.0199 -0.1053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53 L 0.0143 -0.114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1149 L 0.0088 -0.1246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8 -0.1246 L 0.0024 -0.1353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353 L -0.0032 -0.1450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32 -0.1450 L -0.0096 -0.155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96 -0.1558 L -0.0159 -0.1665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1665 L -0.0231 -0.178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1 -0.1783 L -0.0343 -0.1826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3 -0.1826 L -0.0383 -0.1697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3 -0.1697 L -0.0486 -0.163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1633 L -0.0590 -0.1719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90 -0.1719 L -0.0701 -0.180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1 -0.1805 L -0.0813 -0.190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3 -0.1901 L -0.0924 -0.1987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24 -0.1987 L -0.1036 -0.208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2084 L -0.1148 -0.2181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8 -0.2181 L -0.1259 -0.2267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9 -0.2267 L -0.1371 -0.2363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2363 L -0.1474 -0.2460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74 -0.2460 L -0.1594 -0.250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-0.2503 L -0.1705 -0.241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5 -0.2417 L -0.1809 -0.2320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09 -0.2320 L -0.1921 -0.223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1 -0.2234 L -0.2032 -0.213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32 -0.2138 L -0.2144 -0.205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44 -0.2052 L -0.2255 -0.1955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55 -0.1955 L -0.2367 -0.18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67 -0.1869 L -0.2478 -0.1772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1772 L -0.2590 -0.167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90 -0.1676 L -0.2701 -0.1590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1 -0.1590 L -0.2813 -0.149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13 -0.1493 L -0.2925 -0.1407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407 L -0.2972 -0.1482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72 -0.1482 L -0.2948 -0.162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48 -0.1622 L -0.2925 -0.1762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762 L -0.2901 -0.190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01 -0.1901 L -0.2877 -0.2041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77 -0.2041 L -0.2845 -0.218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2181 L -0.2821 -0.2320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21 -0.2320 L -0.2797 -0.2471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97 -0.2471 L -0.2773 -0.261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73 -0.2610 L -0.2749 -0.2750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49 -0.2750 L -0.2709 -0.2890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9 -0.2890 L -0.2622 -0.2836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22 -0.2836 L -0.2534 -0.2782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34 -0.2782 L -0.2502 -0.2900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02 -0.2900 L -0.2478 -0.3040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3040 L -0.2446 -0.318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46 -0.3180 L -0.2423 -0.333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23 -0.3330 L -0.2399 -0.347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99 -0.3470 L -0.2375 -0.3609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55 0.0000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0.0000 L -0.0486 0.006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0.0064 L -0.0709 0.0193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0.0193 L -0.0932 0.0322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32 0.0322 L -0.1155 0.0440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55 0.0440 L -0.1379 0.0569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0569 L -0.1602 0.0698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02 0.0698 L -0.1825 0.0827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25 0.0827 L -0.2040 0.095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0 0.0956 L -0.2048 0.119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8 0.1192 L -0.2056 0.1450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450 L -0.2056 0.1697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697 L -0.1968 0.1923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68 0.1923 L -0.1841 0.214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1 0.2148 L -0.1713 0.2363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13 0.2363 L -0.1578 0.2589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2589 L -0.1594 0.2814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0.2814 L -0.1681 0.305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1 0.3051 L -0.1769 0.3287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69 0.3287 L -0.1857 0.3523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57 0.3523 L -0.1944 0.3760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44 0.3760 L -0.1873 0.396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73 0.3964 L -0.1729 0.417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179 L -0.1578 0.4383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4383 L -0.1530 0.4565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30 0.4565 L -0.1729 0.446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469 L -0.1570 0.4318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0.4318 L -0.1379 0.4157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4157 L -0.1179 0.3996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9 0.3996 L -0.0988 0.3974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0.3974 L -0.0797 0.412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97 0.4125 L -0.0606 0.4286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6 0.4286 L -0.0406 0.445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0.4458 L -0.0215 0.4619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0.4619 L 0.0000 0.467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4673 L 0.0239 0.4587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0.4587 L 0.0478 0.4501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0.4501 L 0.0717 0.4415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0.4415 L 0.0956 0.4329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4329 L 0.1179 0.437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372 L 0.1410 0.446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0 0.4469 L 0.1658 0.4447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0.4447 L 0.1817 0.437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7 0.4372 L 0.1618 0.4254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8 0.4254 L 0.1403 0.413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3 0.4136 L 0.1179 0.4007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007 L 0.0956 0.3878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3878 L 0.0853 0.3663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0.3663 L 0.0765 0.342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0.3427 L 0.0829 0.323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9 0.3233 L 0.1052 0.3104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3104 L 0.1267 0.2975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7 0.2975 L 0.1148 0.2847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2847 L 0.0932 0.2718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0.2718 L 0.0709 0.258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0.2589 L 0.0486 0.247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0.2471 L 0.0255 0.2385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0.2385 L 0.0167 0.217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0.2170 L 0.0080 0.1934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0 0.1934 L 0.0000 0.1697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1697 L -0.0088 0.1450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