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footprint"/>
          <p:cNvSpPr/>
          <p:nvPr/>
        </p:nvSpPr>
        <p:spPr>
          <a:xfrm>
            <a:off x="2591381" y="1662018"/>
            <a:ext cx="80881" cy="77368"/>
          </a:xfrm>
          <a:prstGeom prst="ellipse">
            <a:avLst/>
          </a:prstGeom>
          <a:solidFill>
            <a:srgbClr val="F682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Trail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11:24:00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FF2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AAAA</a:t>
            </a:r>
          </a:p>
        </p:txBody>
      </p:sp>
      <p:sp>
        <p:nvSpPr>
          <p:cNvPr id="6" name="ScaleBar">
            <a:extLst>
              <a:ext uri="{FF2B5EF4-FFF2-40B4-BE49-F238E27FC236}">
                <a16:creationId xmlns:a16="http://schemas.microsoft.com/office/drawing/2014/main" id="{BE0A2202-FFB4-4A60-9052-9A3901AFC4B2}"/>
              </a:ext>
            </a:extLst>
          </p:cNvPr>
          <p:cNvSpPr/>
          <p:nvPr/>
        </p:nvSpPr>
        <p:spPr>
          <a:xfrm>
            <a:off x="2611284" y="4781025"/>
            <a:ext cx="223141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ScaleValue">
            <a:extLst>
              <a:ext uri="{FF2B5EF4-FFF2-40B4-BE49-F238E27FC236}">
                <a16:creationId xmlns:a16="http://schemas.microsoft.com/office/drawing/2014/main" id="{281A5C4D-5878-421A-96B6-3E7E1B6B0BE4}"/>
              </a:ext>
            </a:extLst>
          </p:cNvPr>
          <p:cNvSpPr txBox="1"/>
          <p:nvPr/>
        </p:nvSpPr>
        <p:spPr>
          <a:xfrm>
            <a:off x="2490173" y="4374197"/>
            <a:ext cx="25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 km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00024 C -0.00052 0.02361 -0.00065 0.04723 -0.00156 0.07084 C -0.00169 0.0757 -0.0026 0.08033 -0.00312 0.08519 C -0.00364 0.09074 -0.00417 0.0963 -0.00456 0.10186 C -0.00417 0.11389 -0.00417 0.1257 -0.00312 0.1375 C -0.0026 0.14167 -0.00065 0.14561 -1.25E-6 0.15 C 0.00169 0.1588 0.00156 0.15533 0.00156 0.1604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