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30000" name="footprint"/>
          <p:cNvSpPr/>
          <p:nvPr/>
        </p:nvSpPr>
        <p:spPr>
          <a:xfrm>
            <a:off x="5015624" y="48158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1" name="footprint"/>
          <p:cNvSpPr/>
          <p:nvPr/>
        </p:nvSpPr>
        <p:spPr>
          <a:xfrm>
            <a:off x="5040575" y="47099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2" name="footprint"/>
          <p:cNvSpPr/>
          <p:nvPr/>
        </p:nvSpPr>
        <p:spPr>
          <a:xfrm>
            <a:off x="5065526" y="4612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3" name="footprint"/>
          <p:cNvSpPr/>
          <p:nvPr/>
        </p:nvSpPr>
        <p:spPr>
          <a:xfrm>
            <a:off x="5090477" y="450613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4" name="footprint"/>
          <p:cNvSpPr/>
          <p:nvPr/>
        </p:nvSpPr>
        <p:spPr>
          <a:xfrm>
            <a:off x="5115428" y="44001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5" name="footprint"/>
          <p:cNvSpPr/>
          <p:nvPr/>
        </p:nvSpPr>
        <p:spPr>
          <a:xfrm>
            <a:off x="5140379" y="42942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6" name="footprint"/>
          <p:cNvSpPr/>
          <p:nvPr/>
        </p:nvSpPr>
        <p:spPr>
          <a:xfrm>
            <a:off x="5165330" y="41964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7" name="footprint"/>
          <p:cNvSpPr/>
          <p:nvPr/>
        </p:nvSpPr>
        <p:spPr>
          <a:xfrm>
            <a:off x="5198598" y="40904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8" name="footprint"/>
          <p:cNvSpPr/>
          <p:nvPr/>
        </p:nvSpPr>
        <p:spPr>
          <a:xfrm>
            <a:off x="5223549" y="3984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9" name="footprint"/>
          <p:cNvSpPr/>
          <p:nvPr/>
        </p:nvSpPr>
        <p:spPr>
          <a:xfrm>
            <a:off x="5248500" y="38785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0" name="footprint"/>
          <p:cNvSpPr/>
          <p:nvPr/>
        </p:nvSpPr>
        <p:spPr>
          <a:xfrm>
            <a:off x="5273451" y="37725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1" name="footprint"/>
          <p:cNvSpPr/>
          <p:nvPr/>
        </p:nvSpPr>
        <p:spPr>
          <a:xfrm>
            <a:off x="5298402" y="36747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2" name="footprint"/>
          <p:cNvSpPr/>
          <p:nvPr/>
        </p:nvSpPr>
        <p:spPr>
          <a:xfrm>
            <a:off x="5323353" y="35687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3" name="footprint"/>
          <p:cNvSpPr/>
          <p:nvPr/>
        </p:nvSpPr>
        <p:spPr>
          <a:xfrm>
            <a:off x="5348304" y="34628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4" name="footprint"/>
          <p:cNvSpPr/>
          <p:nvPr/>
        </p:nvSpPr>
        <p:spPr>
          <a:xfrm>
            <a:off x="5381572" y="33649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5" name="footprint"/>
          <p:cNvSpPr/>
          <p:nvPr/>
        </p:nvSpPr>
        <p:spPr>
          <a:xfrm>
            <a:off x="5398206" y="32590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6" name="footprint"/>
          <p:cNvSpPr/>
          <p:nvPr/>
        </p:nvSpPr>
        <p:spPr>
          <a:xfrm>
            <a:off x="5373255" y="31612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7" name="footprint"/>
          <p:cNvSpPr/>
          <p:nvPr/>
        </p:nvSpPr>
        <p:spPr>
          <a:xfrm>
            <a:off x="5290085" y="30960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8" name="footprint"/>
          <p:cNvSpPr/>
          <p:nvPr/>
        </p:nvSpPr>
        <p:spPr>
          <a:xfrm>
            <a:off x="5173647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9" name="footprint"/>
          <p:cNvSpPr/>
          <p:nvPr/>
        </p:nvSpPr>
        <p:spPr>
          <a:xfrm>
            <a:off x="5040575" y="30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0" name="footprint"/>
          <p:cNvSpPr/>
          <p:nvPr/>
        </p:nvSpPr>
        <p:spPr>
          <a:xfrm>
            <a:off x="4907503" y="30063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1" name="footprint"/>
          <p:cNvSpPr/>
          <p:nvPr/>
        </p:nvSpPr>
        <p:spPr>
          <a:xfrm>
            <a:off x="4782748" y="29737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2" name="footprint"/>
          <p:cNvSpPr/>
          <p:nvPr/>
        </p:nvSpPr>
        <p:spPr>
          <a:xfrm>
            <a:off x="4699578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3" name="footprint"/>
          <p:cNvSpPr/>
          <p:nvPr/>
        </p:nvSpPr>
        <p:spPr>
          <a:xfrm>
            <a:off x="4674627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4" name="footprint"/>
          <p:cNvSpPr/>
          <p:nvPr/>
        </p:nvSpPr>
        <p:spPr>
          <a:xfrm>
            <a:off x="471621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5" name="footprint"/>
          <p:cNvSpPr/>
          <p:nvPr/>
        </p:nvSpPr>
        <p:spPr>
          <a:xfrm>
            <a:off x="4807699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6" name="footprint"/>
          <p:cNvSpPr/>
          <p:nvPr/>
        </p:nvSpPr>
        <p:spPr>
          <a:xfrm>
            <a:off x="4924137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7" name="footprint"/>
          <p:cNvSpPr/>
          <p:nvPr/>
        </p:nvSpPr>
        <p:spPr>
          <a:xfrm>
            <a:off x="5023941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8" name="footprint"/>
          <p:cNvSpPr/>
          <p:nvPr/>
        </p:nvSpPr>
        <p:spPr>
          <a:xfrm>
            <a:off x="5073843" y="2549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9" name="footprint"/>
          <p:cNvSpPr/>
          <p:nvPr/>
        </p:nvSpPr>
        <p:spPr>
          <a:xfrm>
            <a:off x="5065526" y="24602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0" name="footprint"/>
          <p:cNvSpPr/>
          <p:nvPr/>
        </p:nvSpPr>
        <p:spPr>
          <a:xfrm>
            <a:off x="4982356" y="23950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1" name="footprint"/>
          <p:cNvSpPr/>
          <p:nvPr/>
        </p:nvSpPr>
        <p:spPr>
          <a:xfrm>
            <a:off x="4849284" y="23868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2" name="footprint"/>
          <p:cNvSpPr/>
          <p:nvPr/>
        </p:nvSpPr>
        <p:spPr>
          <a:xfrm>
            <a:off x="4741163" y="24520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3" name="footprint"/>
          <p:cNvSpPr/>
          <p:nvPr/>
        </p:nvSpPr>
        <p:spPr>
          <a:xfrm>
            <a:off x="4716212" y="25580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4" name="footprint"/>
          <p:cNvSpPr/>
          <p:nvPr/>
        </p:nvSpPr>
        <p:spPr>
          <a:xfrm>
            <a:off x="4799382" y="26395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5" name="footprint"/>
          <p:cNvSpPr/>
          <p:nvPr/>
        </p:nvSpPr>
        <p:spPr>
          <a:xfrm>
            <a:off x="4940771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6" name="footprint"/>
          <p:cNvSpPr/>
          <p:nvPr/>
        </p:nvSpPr>
        <p:spPr>
          <a:xfrm>
            <a:off x="5123745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7" name="footprint"/>
          <p:cNvSpPr/>
          <p:nvPr/>
        </p:nvSpPr>
        <p:spPr>
          <a:xfrm>
            <a:off x="521523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8" name="footprint"/>
          <p:cNvSpPr/>
          <p:nvPr/>
        </p:nvSpPr>
        <p:spPr>
          <a:xfrm>
            <a:off x="5123745" y="2802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9" name="footprint"/>
          <p:cNvSpPr/>
          <p:nvPr/>
        </p:nvSpPr>
        <p:spPr>
          <a:xfrm>
            <a:off x="4949088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0" name="footprint"/>
          <p:cNvSpPr/>
          <p:nvPr/>
        </p:nvSpPr>
        <p:spPr>
          <a:xfrm>
            <a:off x="4882552" y="26803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1" name="footprint"/>
          <p:cNvSpPr/>
          <p:nvPr/>
        </p:nvSpPr>
        <p:spPr>
          <a:xfrm>
            <a:off x="4932454" y="2533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2" name="footprint"/>
          <p:cNvSpPr/>
          <p:nvPr/>
        </p:nvSpPr>
        <p:spPr>
          <a:xfrm>
            <a:off x="5098794" y="24928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3" name="footprint"/>
          <p:cNvSpPr/>
          <p:nvPr/>
        </p:nvSpPr>
        <p:spPr>
          <a:xfrm>
            <a:off x="5198598" y="25988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4" name="footprint"/>
          <p:cNvSpPr/>
          <p:nvPr/>
        </p:nvSpPr>
        <p:spPr>
          <a:xfrm>
            <a:off x="519028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5" name="footprint"/>
          <p:cNvSpPr/>
          <p:nvPr/>
        </p:nvSpPr>
        <p:spPr>
          <a:xfrm>
            <a:off x="5248500" y="290854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6" name="footprint"/>
          <p:cNvSpPr/>
          <p:nvPr/>
        </p:nvSpPr>
        <p:spPr>
          <a:xfrm>
            <a:off x="5389889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7" name="footprint"/>
          <p:cNvSpPr/>
          <p:nvPr/>
        </p:nvSpPr>
        <p:spPr>
          <a:xfrm>
            <a:off x="543979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8" name="footprint"/>
          <p:cNvSpPr/>
          <p:nvPr/>
        </p:nvSpPr>
        <p:spPr>
          <a:xfrm>
            <a:off x="5464742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9" name="footprint"/>
          <p:cNvSpPr/>
          <p:nvPr/>
        </p:nvSpPr>
        <p:spPr>
          <a:xfrm>
            <a:off x="5589497" y="25662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0" name="footprint"/>
          <p:cNvSpPr/>
          <p:nvPr/>
        </p:nvSpPr>
        <p:spPr>
          <a:xfrm>
            <a:off x="5631082" y="2647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1" name="footprint"/>
          <p:cNvSpPr/>
          <p:nvPr/>
        </p:nvSpPr>
        <p:spPr>
          <a:xfrm>
            <a:off x="5597814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2" name="footprint"/>
          <p:cNvSpPr/>
          <p:nvPr/>
        </p:nvSpPr>
        <p:spPr>
          <a:xfrm>
            <a:off x="5705935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3" name="footprint"/>
          <p:cNvSpPr/>
          <p:nvPr/>
        </p:nvSpPr>
        <p:spPr>
          <a:xfrm>
            <a:off x="5872275" y="28433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4" name="footprint"/>
          <p:cNvSpPr/>
          <p:nvPr/>
        </p:nvSpPr>
        <p:spPr>
          <a:xfrm>
            <a:off x="5938811" y="27047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5" name="footprint"/>
          <p:cNvSpPr/>
          <p:nvPr/>
        </p:nvSpPr>
        <p:spPr>
          <a:xfrm>
            <a:off x="6080200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6" name="footprint"/>
          <p:cNvSpPr/>
          <p:nvPr/>
        </p:nvSpPr>
        <p:spPr>
          <a:xfrm>
            <a:off x="6196638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7" name="footprint"/>
          <p:cNvSpPr/>
          <p:nvPr/>
        </p:nvSpPr>
        <p:spPr>
          <a:xfrm>
            <a:off x="6113468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8" name="footprint"/>
          <p:cNvSpPr/>
          <p:nvPr/>
        </p:nvSpPr>
        <p:spPr>
          <a:xfrm>
            <a:off x="593881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9" name="footprint"/>
          <p:cNvSpPr/>
          <p:nvPr/>
        </p:nvSpPr>
        <p:spPr>
          <a:xfrm>
            <a:off x="5789105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0" name="footprint"/>
          <p:cNvSpPr/>
          <p:nvPr/>
        </p:nvSpPr>
        <p:spPr>
          <a:xfrm>
            <a:off x="5647716" y="29329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1" name="footprint"/>
          <p:cNvSpPr/>
          <p:nvPr/>
        </p:nvSpPr>
        <p:spPr>
          <a:xfrm>
            <a:off x="5614448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2" name="footprint"/>
          <p:cNvSpPr/>
          <p:nvPr/>
        </p:nvSpPr>
        <p:spPr>
          <a:xfrm>
            <a:off x="5714252" y="31123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3" name="footprint"/>
          <p:cNvSpPr/>
          <p:nvPr/>
        </p:nvSpPr>
        <p:spPr>
          <a:xfrm>
            <a:off x="5830690" y="30715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4" name="footprint"/>
          <p:cNvSpPr/>
          <p:nvPr/>
        </p:nvSpPr>
        <p:spPr>
          <a:xfrm>
            <a:off x="5938811" y="29819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5" name="footprint"/>
          <p:cNvSpPr/>
          <p:nvPr/>
        </p:nvSpPr>
        <p:spPr>
          <a:xfrm>
            <a:off x="6055249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6" name="footprint"/>
          <p:cNvSpPr/>
          <p:nvPr/>
        </p:nvSpPr>
        <p:spPr>
          <a:xfrm>
            <a:off x="6180004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7" name="footprint"/>
          <p:cNvSpPr/>
          <p:nvPr/>
        </p:nvSpPr>
        <p:spPr>
          <a:xfrm>
            <a:off x="6288125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8" name="footprint"/>
          <p:cNvSpPr/>
          <p:nvPr/>
        </p:nvSpPr>
        <p:spPr>
          <a:xfrm>
            <a:off x="6387929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9" name="footprint"/>
          <p:cNvSpPr/>
          <p:nvPr/>
        </p:nvSpPr>
        <p:spPr>
          <a:xfrm>
            <a:off x="6462782" y="25254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0" name="footprint"/>
          <p:cNvSpPr/>
          <p:nvPr/>
        </p:nvSpPr>
        <p:spPr>
          <a:xfrm>
            <a:off x="6512684" y="2435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1" name="footprint"/>
          <p:cNvSpPr/>
          <p:nvPr/>
        </p:nvSpPr>
        <p:spPr>
          <a:xfrm>
            <a:off x="6554269" y="23542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2" name="footprint"/>
          <p:cNvSpPr/>
          <p:nvPr/>
        </p:nvSpPr>
        <p:spPr>
          <a:xfrm>
            <a:off x="6595854" y="22809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3" name="footprint"/>
          <p:cNvSpPr/>
          <p:nvPr/>
        </p:nvSpPr>
        <p:spPr>
          <a:xfrm>
            <a:off x="6629122" y="21994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4" name="footprint"/>
          <p:cNvSpPr/>
          <p:nvPr/>
        </p:nvSpPr>
        <p:spPr>
          <a:xfrm>
            <a:off x="6670707" y="21260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5" name="footprint"/>
          <p:cNvSpPr/>
          <p:nvPr/>
        </p:nvSpPr>
        <p:spPr>
          <a:xfrm>
            <a:off x="6703975" y="20526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6" name="footprint"/>
          <p:cNvSpPr/>
          <p:nvPr/>
        </p:nvSpPr>
        <p:spPr>
          <a:xfrm>
            <a:off x="6745560" y="19793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7" name="footprint"/>
          <p:cNvSpPr/>
          <p:nvPr/>
        </p:nvSpPr>
        <p:spPr>
          <a:xfrm>
            <a:off x="6778828" y="1905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8" name="footprint"/>
          <p:cNvSpPr/>
          <p:nvPr/>
        </p:nvSpPr>
        <p:spPr>
          <a:xfrm>
            <a:off x="6820413" y="18326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9" name="footprint"/>
          <p:cNvSpPr/>
          <p:nvPr/>
        </p:nvSpPr>
        <p:spPr>
          <a:xfrm>
            <a:off x="6853681" y="17592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0" name="footprint"/>
          <p:cNvSpPr/>
          <p:nvPr/>
        </p:nvSpPr>
        <p:spPr>
          <a:xfrm>
            <a:off x="6895266" y="16940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1" name="footprint"/>
          <p:cNvSpPr/>
          <p:nvPr/>
        </p:nvSpPr>
        <p:spPr>
          <a:xfrm>
            <a:off x="6928534" y="1620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2" name="footprint"/>
          <p:cNvSpPr/>
          <p:nvPr/>
        </p:nvSpPr>
        <p:spPr>
          <a:xfrm>
            <a:off x="6961802" y="15473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3" name="footprint"/>
          <p:cNvSpPr/>
          <p:nvPr/>
        </p:nvSpPr>
        <p:spPr>
          <a:xfrm>
            <a:off x="7003387" y="14739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4" name="footprint"/>
          <p:cNvSpPr/>
          <p:nvPr/>
        </p:nvSpPr>
        <p:spPr>
          <a:xfrm>
            <a:off x="7036655" y="1408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5" name="footprint"/>
          <p:cNvSpPr/>
          <p:nvPr/>
        </p:nvSpPr>
        <p:spPr>
          <a:xfrm>
            <a:off x="7078240" y="13354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6" name="footprint"/>
          <p:cNvSpPr/>
          <p:nvPr/>
        </p:nvSpPr>
        <p:spPr>
          <a:xfrm>
            <a:off x="7111508" y="12538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7" name="footprint"/>
          <p:cNvSpPr/>
          <p:nvPr/>
        </p:nvSpPr>
        <p:spPr>
          <a:xfrm>
            <a:off x="6687341" y="29085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8" name="footprint"/>
          <p:cNvSpPr/>
          <p:nvPr/>
        </p:nvSpPr>
        <p:spPr>
          <a:xfrm>
            <a:off x="6429514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9" name="footprint"/>
          <p:cNvSpPr/>
          <p:nvPr/>
        </p:nvSpPr>
        <p:spPr>
          <a:xfrm>
            <a:off x="6180004" y="28433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0" name="footprint"/>
          <p:cNvSpPr/>
          <p:nvPr/>
        </p:nvSpPr>
        <p:spPr>
          <a:xfrm>
            <a:off x="5922177" y="28107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1" name="footprint"/>
          <p:cNvSpPr/>
          <p:nvPr/>
        </p:nvSpPr>
        <p:spPr>
          <a:xfrm>
            <a:off x="566435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2" name="footprint"/>
          <p:cNvSpPr/>
          <p:nvPr/>
        </p:nvSpPr>
        <p:spPr>
          <a:xfrm>
            <a:off x="5406523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3" name="footprint"/>
          <p:cNvSpPr/>
          <p:nvPr/>
        </p:nvSpPr>
        <p:spPr>
          <a:xfrm>
            <a:off x="5157013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4" name="footprint"/>
          <p:cNvSpPr/>
          <p:nvPr/>
        </p:nvSpPr>
        <p:spPr>
          <a:xfrm>
            <a:off x="4899186" y="268031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5" name="footprint"/>
          <p:cNvSpPr/>
          <p:nvPr/>
        </p:nvSpPr>
        <p:spPr>
          <a:xfrm>
            <a:off x="4641359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6" name="footprint"/>
          <p:cNvSpPr/>
          <p:nvPr/>
        </p:nvSpPr>
        <p:spPr>
          <a:xfrm>
            <a:off x="4383532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7" name="footprint"/>
          <p:cNvSpPr/>
          <p:nvPr/>
        </p:nvSpPr>
        <p:spPr>
          <a:xfrm>
            <a:off x="4125705" y="25825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8" name="footprint"/>
          <p:cNvSpPr/>
          <p:nvPr/>
        </p:nvSpPr>
        <p:spPr>
          <a:xfrm>
            <a:off x="3876195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9" name="footprint"/>
          <p:cNvSpPr/>
          <p:nvPr/>
        </p:nvSpPr>
        <p:spPr>
          <a:xfrm>
            <a:off x="3618368" y="25172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0" name="footprint"/>
          <p:cNvSpPr/>
          <p:nvPr/>
        </p:nvSpPr>
        <p:spPr>
          <a:xfrm>
            <a:off x="3360541" y="24846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1" name="footprint"/>
          <p:cNvSpPr/>
          <p:nvPr/>
        </p:nvSpPr>
        <p:spPr>
          <a:xfrm>
            <a:off x="3119348" y="2435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2" name="footprint"/>
          <p:cNvSpPr/>
          <p:nvPr/>
        </p:nvSpPr>
        <p:spPr>
          <a:xfrm>
            <a:off x="3069446" y="22972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3" name="footprint"/>
          <p:cNvSpPr/>
          <p:nvPr/>
        </p:nvSpPr>
        <p:spPr>
          <a:xfrm>
            <a:off x="3219152" y="22075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4" name="footprint"/>
          <p:cNvSpPr/>
          <p:nvPr/>
        </p:nvSpPr>
        <p:spPr>
          <a:xfrm>
            <a:off x="3410443" y="21341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5" name="footprint"/>
          <p:cNvSpPr/>
          <p:nvPr/>
        </p:nvSpPr>
        <p:spPr>
          <a:xfrm>
            <a:off x="3610051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6" name="footprint"/>
          <p:cNvSpPr/>
          <p:nvPr/>
        </p:nvSpPr>
        <p:spPr>
          <a:xfrm>
            <a:off x="3817976" y="19630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7" name="footprint"/>
          <p:cNvSpPr/>
          <p:nvPr/>
        </p:nvSpPr>
        <p:spPr>
          <a:xfrm>
            <a:off x="4059169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8" name="footprint"/>
          <p:cNvSpPr/>
          <p:nvPr/>
        </p:nvSpPr>
        <p:spPr>
          <a:xfrm>
            <a:off x="4242143" y="20282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9" name="footprint"/>
          <p:cNvSpPr/>
          <p:nvPr/>
        </p:nvSpPr>
        <p:spPr>
          <a:xfrm>
            <a:off x="4341947" y="2158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0" name="footprint"/>
          <p:cNvSpPr/>
          <p:nvPr/>
        </p:nvSpPr>
        <p:spPr>
          <a:xfrm>
            <a:off x="4433434" y="2264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1" name="footprint"/>
          <p:cNvSpPr/>
          <p:nvPr/>
        </p:nvSpPr>
        <p:spPr>
          <a:xfrm>
            <a:off x="4499970" y="23542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2" name="footprint"/>
          <p:cNvSpPr/>
          <p:nvPr/>
        </p:nvSpPr>
        <p:spPr>
          <a:xfrm>
            <a:off x="4608091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3" name="footprint"/>
          <p:cNvSpPr/>
          <p:nvPr/>
        </p:nvSpPr>
        <p:spPr>
          <a:xfrm>
            <a:off x="4716212" y="24602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4" name="footprint"/>
          <p:cNvSpPr/>
          <p:nvPr/>
        </p:nvSpPr>
        <p:spPr>
          <a:xfrm>
            <a:off x="4824333" y="25091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5" name="footprint"/>
          <p:cNvSpPr/>
          <p:nvPr/>
        </p:nvSpPr>
        <p:spPr>
          <a:xfrm>
            <a:off x="4932454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6" name="footprint"/>
          <p:cNvSpPr/>
          <p:nvPr/>
        </p:nvSpPr>
        <p:spPr>
          <a:xfrm>
            <a:off x="5040575" y="2533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7" name="footprint"/>
          <p:cNvSpPr/>
          <p:nvPr/>
        </p:nvSpPr>
        <p:spPr>
          <a:xfrm>
            <a:off x="5082160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8" name="footprint"/>
          <p:cNvSpPr/>
          <p:nvPr/>
        </p:nvSpPr>
        <p:spPr>
          <a:xfrm>
            <a:off x="5032258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9" name="footprint"/>
          <p:cNvSpPr/>
          <p:nvPr/>
        </p:nvSpPr>
        <p:spPr>
          <a:xfrm>
            <a:off x="4940771" y="239503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0" name="footprint"/>
          <p:cNvSpPr/>
          <p:nvPr/>
        </p:nvSpPr>
        <p:spPr>
          <a:xfrm>
            <a:off x="4840967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1" name="footprint"/>
          <p:cNvSpPr/>
          <p:nvPr/>
        </p:nvSpPr>
        <p:spPr>
          <a:xfrm>
            <a:off x="4757797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2" name="footprint"/>
          <p:cNvSpPr/>
          <p:nvPr/>
        </p:nvSpPr>
        <p:spPr>
          <a:xfrm>
            <a:off x="4757797" y="2541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3" name="footprint"/>
          <p:cNvSpPr/>
          <p:nvPr/>
        </p:nvSpPr>
        <p:spPr>
          <a:xfrm>
            <a:off x="4832650" y="25988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4" name="footprint"/>
          <p:cNvSpPr/>
          <p:nvPr/>
        </p:nvSpPr>
        <p:spPr>
          <a:xfrm>
            <a:off x="4940771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5" name="footprint"/>
          <p:cNvSpPr/>
          <p:nvPr/>
        </p:nvSpPr>
        <p:spPr>
          <a:xfrm>
            <a:off x="5048892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6" name="footprint"/>
          <p:cNvSpPr/>
          <p:nvPr/>
        </p:nvSpPr>
        <p:spPr>
          <a:xfrm>
            <a:off x="5123745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7" name="footprint"/>
          <p:cNvSpPr/>
          <p:nvPr/>
        </p:nvSpPr>
        <p:spPr>
          <a:xfrm>
            <a:off x="508216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8" name="footprint"/>
          <p:cNvSpPr/>
          <p:nvPr/>
        </p:nvSpPr>
        <p:spPr>
          <a:xfrm>
            <a:off x="4940771" y="27862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9" name="footprint"/>
          <p:cNvSpPr/>
          <p:nvPr/>
        </p:nvSpPr>
        <p:spPr>
          <a:xfrm>
            <a:off x="4865918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0" name="footprint"/>
          <p:cNvSpPr/>
          <p:nvPr/>
        </p:nvSpPr>
        <p:spPr>
          <a:xfrm>
            <a:off x="4965722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1" name="footprint"/>
          <p:cNvSpPr/>
          <p:nvPr/>
        </p:nvSpPr>
        <p:spPr>
          <a:xfrm>
            <a:off x="5115428" y="26069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2" name="footprint"/>
          <p:cNvSpPr/>
          <p:nvPr/>
        </p:nvSpPr>
        <p:spPr>
          <a:xfrm>
            <a:off x="5157013" y="26884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3" name="footprint"/>
          <p:cNvSpPr/>
          <p:nvPr/>
        </p:nvSpPr>
        <p:spPr>
          <a:xfrm>
            <a:off x="5198598" y="27618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4" name="footprint"/>
          <p:cNvSpPr/>
          <p:nvPr/>
        </p:nvSpPr>
        <p:spPr>
          <a:xfrm>
            <a:off x="5290085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5" name="footprint"/>
          <p:cNvSpPr/>
          <p:nvPr/>
        </p:nvSpPr>
        <p:spPr>
          <a:xfrm>
            <a:off x="5373255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6" name="footprint"/>
          <p:cNvSpPr/>
          <p:nvPr/>
        </p:nvSpPr>
        <p:spPr>
          <a:xfrm>
            <a:off x="5398206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7" name="footprint"/>
          <p:cNvSpPr/>
          <p:nvPr/>
        </p:nvSpPr>
        <p:spPr>
          <a:xfrm>
            <a:off x="5498010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8" name="footprint"/>
          <p:cNvSpPr/>
          <p:nvPr/>
        </p:nvSpPr>
        <p:spPr>
          <a:xfrm>
            <a:off x="5581180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9" name="footprint"/>
          <p:cNvSpPr/>
          <p:nvPr/>
        </p:nvSpPr>
        <p:spPr>
          <a:xfrm>
            <a:off x="5614448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0" name="footprint"/>
          <p:cNvSpPr/>
          <p:nvPr/>
        </p:nvSpPr>
        <p:spPr>
          <a:xfrm>
            <a:off x="5664350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1" name="footprint"/>
          <p:cNvSpPr/>
          <p:nvPr/>
        </p:nvSpPr>
        <p:spPr>
          <a:xfrm>
            <a:off x="5755837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2" name="footprint"/>
          <p:cNvSpPr/>
          <p:nvPr/>
        </p:nvSpPr>
        <p:spPr>
          <a:xfrm>
            <a:off x="5839007" y="27129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3" name="footprint"/>
          <p:cNvSpPr/>
          <p:nvPr/>
        </p:nvSpPr>
        <p:spPr>
          <a:xfrm>
            <a:off x="5913860" y="26558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4" name="footprint"/>
          <p:cNvSpPr/>
          <p:nvPr/>
        </p:nvSpPr>
        <p:spPr>
          <a:xfrm>
            <a:off x="6005347" y="263956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5" name="footprint"/>
          <p:cNvSpPr/>
          <p:nvPr/>
        </p:nvSpPr>
        <p:spPr>
          <a:xfrm>
            <a:off x="6080200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6" name="footprint"/>
          <p:cNvSpPr/>
          <p:nvPr/>
        </p:nvSpPr>
        <p:spPr>
          <a:xfrm>
            <a:off x="6005347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7" name="footprint"/>
          <p:cNvSpPr/>
          <p:nvPr/>
        </p:nvSpPr>
        <p:spPr>
          <a:xfrm>
            <a:off x="5913860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8" name="footprint"/>
          <p:cNvSpPr/>
          <p:nvPr/>
        </p:nvSpPr>
        <p:spPr>
          <a:xfrm>
            <a:off x="5855641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9" name="footprint"/>
          <p:cNvSpPr/>
          <p:nvPr/>
        </p:nvSpPr>
        <p:spPr>
          <a:xfrm>
            <a:off x="5822373" y="26232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0" name="footprint"/>
          <p:cNvSpPr/>
          <p:nvPr/>
        </p:nvSpPr>
        <p:spPr>
          <a:xfrm>
            <a:off x="5847324" y="25254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1" name="footprint"/>
          <p:cNvSpPr/>
          <p:nvPr/>
        </p:nvSpPr>
        <p:spPr>
          <a:xfrm>
            <a:off x="5972079" y="24520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2" name="footprint"/>
          <p:cNvSpPr/>
          <p:nvPr/>
        </p:nvSpPr>
        <p:spPr>
          <a:xfrm>
            <a:off x="6138419" y="247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3" name="footprint"/>
          <p:cNvSpPr/>
          <p:nvPr/>
        </p:nvSpPr>
        <p:spPr>
          <a:xfrm>
            <a:off x="6196638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4" name="footprint"/>
          <p:cNvSpPr/>
          <p:nvPr/>
        </p:nvSpPr>
        <p:spPr>
          <a:xfrm>
            <a:off x="6196638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5" name="footprint"/>
          <p:cNvSpPr/>
          <p:nvPr/>
        </p:nvSpPr>
        <p:spPr>
          <a:xfrm>
            <a:off x="6188321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6" name="footprint"/>
          <p:cNvSpPr/>
          <p:nvPr/>
        </p:nvSpPr>
        <p:spPr>
          <a:xfrm>
            <a:off x="6155053" y="28025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7" name="footprint"/>
          <p:cNvSpPr/>
          <p:nvPr/>
        </p:nvSpPr>
        <p:spPr>
          <a:xfrm>
            <a:off x="6005347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8" name="footprint"/>
          <p:cNvSpPr/>
          <p:nvPr/>
        </p:nvSpPr>
        <p:spPr>
          <a:xfrm>
            <a:off x="5839007" y="28351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9" name="footprint"/>
          <p:cNvSpPr/>
          <p:nvPr/>
        </p:nvSpPr>
        <p:spPr>
          <a:xfrm>
            <a:off x="5755837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0" name="footprint"/>
          <p:cNvSpPr/>
          <p:nvPr/>
        </p:nvSpPr>
        <p:spPr>
          <a:xfrm>
            <a:off x="5680984" y="2558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1" name="footprint"/>
          <p:cNvSpPr/>
          <p:nvPr/>
        </p:nvSpPr>
        <p:spPr>
          <a:xfrm>
            <a:off x="5631082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2" name="footprint"/>
          <p:cNvSpPr/>
          <p:nvPr/>
        </p:nvSpPr>
        <p:spPr>
          <a:xfrm>
            <a:off x="5689301" y="23135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3" name="footprint"/>
          <p:cNvSpPr/>
          <p:nvPr/>
        </p:nvSpPr>
        <p:spPr>
          <a:xfrm>
            <a:off x="5739203" y="22238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4" name="footprint"/>
          <p:cNvSpPr/>
          <p:nvPr/>
        </p:nvSpPr>
        <p:spPr>
          <a:xfrm>
            <a:off x="5780788" y="21423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5" name="footprint"/>
          <p:cNvSpPr/>
          <p:nvPr/>
        </p:nvSpPr>
        <p:spPr>
          <a:xfrm>
            <a:off x="5822373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6" name="footprint"/>
          <p:cNvSpPr/>
          <p:nvPr/>
        </p:nvSpPr>
        <p:spPr>
          <a:xfrm>
            <a:off x="5880592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7" name="footprint"/>
          <p:cNvSpPr/>
          <p:nvPr/>
        </p:nvSpPr>
        <p:spPr>
          <a:xfrm>
            <a:off x="5947128" y="18163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8" name="footprint"/>
          <p:cNvSpPr/>
          <p:nvPr/>
        </p:nvSpPr>
        <p:spPr>
          <a:xfrm>
            <a:off x="6021981" y="16695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9" name="footprint"/>
          <p:cNvSpPr/>
          <p:nvPr/>
        </p:nvSpPr>
        <p:spPr>
          <a:xfrm>
            <a:off x="6105151" y="15147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0" name="footprint"/>
          <p:cNvSpPr/>
          <p:nvPr/>
        </p:nvSpPr>
        <p:spPr>
          <a:xfrm>
            <a:off x="6188321" y="135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1" name="footprint"/>
          <p:cNvSpPr/>
          <p:nvPr/>
        </p:nvSpPr>
        <p:spPr>
          <a:xfrm>
            <a:off x="6271491" y="118868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2" name="footprint"/>
          <p:cNvSpPr/>
          <p:nvPr/>
        </p:nvSpPr>
        <p:spPr>
          <a:xfrm>
            <a:off x="6346344" y="104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449014" y="4442518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10001" name="marker"/>
          <p:cNvSpPr/>
          <p:nvPr/>
        </p:nvSpPr>
        <p:spPr>
          <a:xfrm>
            <a:off x="6120811" y="25351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1995-12-12T10:15:31Z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1995-12-12T10:16:31Z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1995-12-12T10:17:31Z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1995-12-12T10:18:31Z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1995-12-12T10:19:31Z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1995-12-12T10:20:31Z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1995-12-12T10:21:31Z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1995-12-12T10:22:31Z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1995-12-12T10:23:31Z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1995-12-12T10:24:31Z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1995-12-12T10:25:31Z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1995-12-12T10:26:31Z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1995-12-12T10:27:31Z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1995-12-12T10:28:31Z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1995-12-12T10:29:31Z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1995-12-12T10:30:31Z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1995-12-12T10:31:31Z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1995-12-12T10:32:31Z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1995-12-12T10:33:31Z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1995-12-12T10:34:31Z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1995-12-12T10:35:31Z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1995-12-12T10:36:31Z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1995-12-12T10:37:31Z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1995-12-12T10:38:31Z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1995-12-12T10:39:31Z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1995-12-12T10:40:31Z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1995-12-12T10:41:31Z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1995-12-12T10:42:31Z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1995-12-12T10:43:31Z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1995-12-12T10:44:31Z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1995-12-12T10:45:31Z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1995-12-12T10:46:31Z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1995-12-12T10:47:31Z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1995-12-12T10:48:31Z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1995-12-12T10:49:31Z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1995-12-12T10:50:31Z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1995-12-12T10:51:31Z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1995-12-12T10:52:31Z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1995-12-12T10:53:31Z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1995-12-12T10:54:31Z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1995-12-12T10:55:31Z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1995-12-12T10:56:31Z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1995-12-12T10:57:31Z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1995-12-12T10:58:31Z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1995-12-12T10:59:31Z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1995-12-12T11:00:31Z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1995-12-12T11:01:31Z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1995-12-12T11:02:31Z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1995-12-12T11:03:31Z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1995-12-12T11:04:31Z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1995-12-12T11:05:31Z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1995-12-12T11:06:31Z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1995-12-12T11:07:31Z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1995-12-12T11:08:31Z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1995-12-12T11:09:31Z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1995-12-12T11:10:31Z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1995-12-12T11:11:31Z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1995-12-12T11:12:31Z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1995-12-12T11:13:31Z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1995-12-12T11:14:31Z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1995-12-12T11:15:31Z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1995-12-12T11:16:31Z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1995-12-12T11:17:31Z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1995-12-12T11:18:31Z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1995-12-12T11:19:31Z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1995-12-12T11:20:31Z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1995-12-12T11:21:31Z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1995-12-12T11:22:31Z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1995-12-12T11:23:31Z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1995-12-12T11:24:31Z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1995-12-12T11:25:31Z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1995-12-12T11:26:31Z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1995-12-12T11:27:31Z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1995-12-12T11:28:31Z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1995-12-12T11:29:31Z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1995-12-12T11:30:31Z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1995-12-12T11:31:31Z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1995-12-12T11:32:31Z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1995-12-12T11:33:31Z</a:t>
            </a:r>
          </a:p>
        </p:txBody>
      </p:sp>
      <p:sp>
        <p:nvSpPr>
          <p:cNvPr id="37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1995-12-12T11:34:31Z</a:t>
            </a:r>
          </a:p>
        </p:txBody>
      </p:sp>
      <p:sp>
        <p:nvSpPr>
          <p:cNvPr id="38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1995-12-12T11:35:31Z</a:t>
            </a:r>
          </a:p>
        </p:txBody>
      </p:sp>
      <p:sp>
        <p:nvSpPr>
          <p:cNvPr id="38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1995-12-12T11:36:31Z</a:t>
            </a:r>
          </a:p>
        </p:txBody>
      </p:sp>
      <p:sp>
        <p:nvSpPr>
          <p:cNvPr id="38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1995-12-12T11:37:31Z</a:t>
            </a:r>
          </a:p>
        </p:txBody>
      </p:sp>
      <p:sp>
        <p:nvSpPr>
          <p:cNvPr id="38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1995-12-12T11:38:31Z</a:t>
            </a:r>
          </a:p>
        </p:txBody>
      </p:sp>
      <p:sp>
        <p:nvSpPr>
          <p:cNvPr id="38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1995-12-12T11:39:31Z</a:t>
            </a:r>
          </a:p>
        </p:txBody>
      </p:sp>
      <p:sp>
        <p:nvSpPr>
          <p:cNvPr id="38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1995-12-12T11:40:31Z</a:t>
            </a:r>
          </a:p>
        </p:txBody>
      </p:sp>
      <p:sp>
        <p:nvSpPr>
          <p:cNvPr id="38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1995-12-12T11:41:31Z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0 -0.0155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55 L 0.0041 -0.0297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297 L 0.0061 -0.0452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1 -0.0452 L 0.0082 -0.060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606 L 0.0102 -0.0761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761 L 0.0123 -0.090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903 L 0.0150 -0.1058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1058 L 0.0171 -0.1212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1212 L 0.0191 -0.1367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1367 L 0.0211 -0.152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1521 L 0.0232 -0.1664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1664 L 0.0252 -0.1818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2 -0.1818 L 0.0273 -0.1973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73 -0.1973 L 0.0300 -0.211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00 -0.2116 L 0.0314 -0.2270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4 -0.2270 L 0.0293 -0.2413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3 -0.2413 L 0.0225 -0.2508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2508 L 0.0130 -0.2567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2567 L 0.0020 -0.259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2591 L -0.0089 -0.2639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9 -0.2639 L -0.0191 -0.268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1 -0.2686 L -0.0259 -0.2793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2793 L -0.0280 -0.291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0 -0.2912 L -0.0246 -0.3031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6 -0.3031 L -0.0171 -0.310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3102 L -0.0075 -0.315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75 -0.3150 L 0.0007 -0.319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3197 L 0.0048 -0.3304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3304 L 0.0041 -0.343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3435 L -0.0027 -0.3530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7 -0.3530 L -0.0136 -0.35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6 -0.3542 L -0.0225 -0.3447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25 -0.3447 L -0.0246 -0.3292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6 -0.3292 L -0.0177 -0.3173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7 -0.3173 L -0.0061 -0.315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1 -0.3150 L 0.0089 -0.3150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3150 L 0.0164 -0.303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4 -0.3031 L 0.0089 -0.2936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2936 L -0.0055 -0.2959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2959 L -0.0109 -0.3114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3114 L -0.0068 -0.3328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8 -0.3328 L 0.0068 -0.3387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3387 L 0.0150 -0.3233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3233 L 0.0143 -0.2983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2983 L 0.0191 -0.2781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2781 L 0.0307 -0.2793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07 -0.2793 L 0.0348 -0.2983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8 -0.2983 L 0.0368 -0.3221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8 -0.3221 L 0.0471 -0.3280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1 -0.3280 L 0.0505 -0.3162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5 -0.3162 L 0.0478 -0.2959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8 -0.2959 L 0.0566 -0.2817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6 -0.2817 L 0.0703 -0.2876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3 -0.2876 L 0.0757 -0.3078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3078 L 0.0873 -0.3197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3 -0.3197 L 0.0969 -0.3102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69 -0.3102 L 0.0901 -0.2971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01 -0.2971 L 0.0757 -0.2983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2983 L 0.0634 -0.2912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4 -0.2912 L 0.0518 -0.2746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18 -0.2746 L 0.0491 -0.2567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91 -0.2567 L 0.0573 -0.2484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3 -0.2484 L 0.0669 -0.2543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9 -0.2543 L 0.0757 -0.2674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2674 L 0.0853 -0.2817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2817 L 0.0955 -0.2971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5 -0.2971 L 0.1044 -0.3102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4 -0.3102 L 0.1126 -0.3221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6 -0.3221 L 0.1187 -0.3340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7 -0.3340 L 0.1228 -0.3471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28 -0.3471 L 0.1262 -0.3589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-0.3589 L 0.1296 -0.3696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6 -0.3696 L 0.1323 -0.3815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23 -0.3815 L 0.1358 -0.3922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8 -0.3922 L 0.1385 -0.4029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85 -0.4029 L 0.1419 -0.4136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19 -0.4136 L 0.1446 -0.4243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6 -0.4243 L 0.1480 -0.4350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80 -0.4350 L 0.1508 -0.4457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8 -0.4457 L 0.1542 -0.4552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2 -0.4552 L 0.1569 -0.4659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9 -0.4659 L 0.1596 -0.4766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6 -0.4766 L 0.1630 -0.4873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30 -0.4873 L 0.1658 -0.4968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58 -0.4968 L 0.1692 -0.5075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92 -0.5075 L 0.1719 -0.5194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11 -0.004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1 -0.0048 L -0.0416 -0.0095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095 L -0.0628 -0.014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28 -0.0143 L -0.0839 -0.019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39 -0.0190 L -0.1051 -0.0238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51 -0.0238 L -0.1255 -0.0273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5 -0.0273 L -0.1467 -0.033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67 -0.0333 L -0.1678 -0.0380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78 -0.0380 L -0.1890 -0.042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90 -0.0428 L -0.2101 -0.0475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01 -0.0475 L -0.2306 -0.052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06 -0.0523 L -0.2517 -0.057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17 -0.0570 L -0.2729 -0.061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29 -0.0618 L -0.2927 -0.068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7 -0.0689 L -0.2968 -0.0891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68 -0.0891 L -0.2845 -0.1022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45 -0.1022 L -0.2688 -0.1129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88 -0.1129 L -0.2524 -0.124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24 -0.1248 L -0.2354 -0.1379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54 -0.1379 L -0.2156 -0.141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56 -0.1414 L -0.2006 -0.1284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06 -0.1284 L -0.1924 -0.1093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4 -0.1093 L -0.1849 -0.093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49 -0.0939 L -0.1794 -0.0808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94 -0.0808 L -0.1706 -0.0725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06 -0.0725 L -0.1617 -0.0654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17 -0.0654 L -0.1528 -0.0582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28 -0.0582 L -0.1439 -0.0523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9 -0.0523 L -0.1351 -0.054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51 -0.0547 L -0.1317 -0.06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17 -0.0642 L -0.1358 -0.072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58 -0.0725 L -0.1433 -0.0749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749 L -0.1514 -0.0713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14 -0.0713 L -0.1583 -0.0642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83 -0.0642 L -0.1583 -0.053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83 -0.0535 L -0.1521 -0.0452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21 -0.0452 L -0.1433 -0.0428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428 L -0.1344 -0.0404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44 -0.0404 L -0.1283 -0.0309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83 -0.0309 L -0.1317 -0.0190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17 -0.0190 L -0.1433 -0.0178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178 L -0.1494 -0.0309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94 -0.0309 L -0.1412 -0.0464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12 -0.0464 L -0.1289 -0.0440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89 -0.0440 L -0.1255 -0.0321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5 -0.0321 L -0.1221 -0.0214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21 -0.0214 L -0.1146 -0.0190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6 -0.0190 L -0.1078 -0.0297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78 -0.0297 L -0.1057 -0.0428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57 -0.0428 L -0.0976 -0.0523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76 -0.0523 L -0.0907 -0.0464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07 -0.0464 L -0.0880 -0.0380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80 -0.0380 L -0.0839 -0.0273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39 -0.0273 L -0.0764 -0.0238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64 -0.0238 L -0.0696 -0.0285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96 -0.0285 L -0.0634 -0.0368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4 -0.0368 L -0.0559 -0.0392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392 L -0.0498 -0.0309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8 -0.0309 L -0.0559 -0.0190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190 L -0.0634 -0.0238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4 -0.0238 L -0.0682 -0.0309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82 -0.0309 L -0.0709 -0.0416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-0.0416 L -0.0689 -0.0559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89 -0.0559 L -0.0587 -0.0666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87 -0.0666 L -0.0450 -0.0630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630 L -0.0402 -0.0523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2 -0.0523 L -0.0402 -0.0404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2 -0.0404 L -0.0409 -0.0297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9 -0.0297 L -0.0437 -0.0155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155 L -0.0559 -0.0048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048 L -0.0696 -0.0107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96 -0.0107 L -0.0764 -0.0297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64 -0.0297 L -0.0825 -0.0511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25 -0.0511 L -0.0866 -0.0713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66 -0.0713 L -0.0819 -0.0868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19 -0.0868 L -0.0778 -0.0998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78 -0.0998 L -0.0744 -0.1117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44 -0.1117 L -0.0709 -0.1248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-0.1248 L -0.0662 -0.1414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62 -0.1414 L -0.0607 -0.1593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7 -0.1593 L -0.0546 -0.1807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46 -0.1807 L -0.0478 -0.2032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8 -0.2032 L -0.0409 -0.2270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9 -0.2270 L -0.0341 -0.2508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1 -0.2508 L -0.0280 -0.2722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