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4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>
            <a:spLocks noChangeAspect="1"/>
          </p:cNvSpPr>
          <p:nvPr/>
        </p:nvSpPr>
        <p:spPr>
          <a:xfrm>
            <a:off x="300939" y="173619"/>
            <a:ext cx="8565268" cy="6423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ck"/>
          <p:cNvSpPr/>
          <p:nvPr/>
        </p:nvSpPr>
        <p:spPr>
          <a:xfrm>
            <a:off x="2004164" y="1220048"/>
            <a:ext cx="1478320" cy="1696772"/>
          </a:xfrm>
          <a:custGeom>
            <a:avLst/>
            <a:ahLst/>
            <a:cxnLst/>
            <a:rect l="l" t="t" r="r" b="b"/>
            <a:pathLst>
              <a:path w="1478320" h="1696772">
                <a:moveTo>
                  <a:pt x="0" y="30018"/>
                </a:moveTo>
                <a:lnTo>
                  <a:pt x="297649" y="1051897"/>
                </a:lnTo>
                <a:lnTo>
                  <a:pt x="1478320" y="506233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ker"/>
          <p:cNvSpPr/>
          <p:nvPr/>
        </p:nvSpPr>
        <p:spPr>
          <a:xfrm>
            <a:off x="1886673" y="1064871"/>
            <a:ext cx="155177" cy="155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0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87 0.03449 -0.00017 0.03148 0.00243 0.05393 C 0.0033 0.06065 0.00382 0.06736 0.00504 0.07407 C 0.00591 0.07847 0.00504 0.08426 0.00747 0.0875 C 0.00921 0.08981 0.01129 0.09166 0.0125 0.09421 " pathEditMode="relative" ptsTypes="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2018-06-16T08:53:52Z</dcterms:created>
  <dcterms:modified xsi:type="dcterms:W3CDTF">2018-06-20T09:10:37Z</dcterms:modified>
</cp:coreProperties>
</file>