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1597379" y="173619"/>
            <a:ext cx="7268828" cy="5263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1886673" y="1064871"/>
            <a:ext cx="155177" cy="155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4 0.4 L 0.6 0.3 " pathEditMode="relative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2018-06-16T08:53:52Z</dcterms:created>
  <dcterms:modified xsi:type="dcterms:W3CDTF">2018-06-25T11:57:54Z</dcterms:modified>
</cp:coreProperties>
</file>