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1597379" y="173619"/>
            <a:ext cx="7268828" cy="526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1290686" y="-133074"/>
            <a:ext cx="613385" cy="613385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ysClr val="windowText" lastClr="000000"/>
                </a:solidFill>
              </a:rPr>
              <a:t>aaaa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4 0.4 L 0.6 0.3 " pathEditMode="fixed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2018-06-16T08:53:52Z</dcterms:created>
  <dcterms:modified xsi:type="dcterms:W3CDTF">2018-06-27T06:46:53Z</dcterms:modified>
</cp:coreProperties>
</file>