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300939" y="173619"/>
            <a:ext cx="864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ample_path"/>
          <p:cNvSpPr/>
          <p:nvPr/>
        </p:nvSpPr>
        <p:spPr>
          <a:xfrm>
            <a:off x="2004164" y="1220048"/>
            <a:ext cx="1478320" cy="1696772"/>
          </a:xfrm>
          <a:custGeom>
            <a:avLst/>
            <a:gdLst>
              <a:gd name="connsiteX0" fmla="*/ 0 w 1478320"/>
              <a:gd name="connsiteY0" fmla="*/ 30018 h 1696772"/>
              <a:gd name="connsiteX1" fmla="*/ 49608 w 1478320"/>
              <a:gd name="connsiteY1" fmla="*/ 20097 h 1696772"/>
              <a:gd name="connsiteX2" fmla="*/ 89295 w 1478320"/>
              <a:gd name="connsiteY2" fmla="*/ 254 h 1696772"/>
              <a:gd name="connsiteX3" fmla="*/ 138903 w 1478320"/>
              <a:gd name="connsiteY3" fmla="*/ 10176 h 1696772"/>
              <a:gd name="connsiteX4" fmla="*/ 257962 w 1478320"/>
              <a:gd name="connsiteY4" fmla="*/ 30018 h 1696772"/>
              <a:gd name="connsiteX5" fmla="*/ 446473 w 1478320"/>
              <a:gd name="connsiteY5" fmla="*/ 39939 h 1696772"/>
              <a:gd name="connsiteX6" fmla="*/ 615140 w 1478320"/>
              <a:gd name="connsiteY6" fmla="*/ 59781 h 1696772"/>
              <a:gd name="connsiteX7" fmla="*/ 724278 w 1478320"/>
              <a:gd name="connsiteY7" fmla="*/ 79624 h 1696772"/>
              <a:gd name="connsiteX8" fmla="*/ 942553 w 1478320"/>
              <a:gd name="connsiteY8" fmla="*/ 109387 h 1696772"/>
              <a:gd name="connsiteX9" fmla="*/ 1071534 w 1478320"/>
              <a:gd name="connsiteY9" fmla="*/ 158993 h 1696772"/>
              <a:gd name="connsiteX10" fmla="*/ 1101299 w 1478320"/>
              <a:gd name="connsiteY10" fmla="*/ 168914 h 1696772"/>
              <a:gd name="connsiteX11" fmla="*/ 1140985 w 1478320"/>
              <a:gd name="connsiteY11" fmla="*/ 178835 h 1696772"/>
              <a:gd name="connsiteX12" fmla="*/ 1170750 w 1478320"/>
              <a:gd name="connsiteY12" fmla="*/ 198677 h 1696772"/>
              <a:gd name="connsiteX13" fmla="*/ 1200515 w 1478320"/>
              <a:gd name="connsiteY13" fmla="*/ 208599 h 1696772"/>
              <a:gd name="connsiteX14" fmla="*/ 1269966 w 1478320"/>
              <a:gd name="connsiteY14" fmla="*/ 238362 h 1696772"/>
              <a:gd name="connsiteX15" fmla="*/ 1299731 w 1478320"/>
              <a:gd name="connsiteY15" fmla="*/ 268126 h 1696772"/>
              <a:gd name="connsiteX16" fmla="*/ 1299731 w 1478320"/>
              <a:gd name="connsiteY16" fmla="*/ 645130 h 1696772"/>
              <a:gd name="connsiteX17" fmla="*/ 1279888 w 1478320"/>
              <a:gd name="connsiteY17" fmla="*/ 704657 h 1696772"/>
              <a:gd name="connsiteX18" fmla="*/ 1269966 w 1478320"/>
              <a:gd name="connsiteY18" fmla="*/ 744341 h 1696772"/>
              <a:gd name="connsiteX19" fmla="*/ 1250123 w 1478320"/>
              <a:gd name="connsiteY19" fmla="*/ 774105 h 1696772"/>
              <a:gd name="connsiteX20" fmla="*/ 1240201 w 1478320"/>
              <a:gd name="connsiteY20" fmla="*/ 803868 h 1696772"/>
              <a:gd name="connsiteX21" fmla="*/ 1190593 w 1478320"/>
              <a:gd name="connsiteY21" fmla="*/ 942764 h 1696772"/>
              <a:gd name="connsiteX22" fmla="*/ 1150907 w 1478320"/>
              <a:gd name="connsiteY22" fmla="*/ 1091582 h 1696772"/>
              <a:gd name="connsiteX23" fmla="*/ 1091377 w 1478320"/>
              <a:gd name="connsiteY23" fmla="*/ 1280084 h 1696772"/>
              <a:gd name="connsiteX24" fmla="*/ 962396 w 1478320"/>
              <a:gd name="connsiteY24" fmla="*/ 1557876 h 1696772"/>
              <a:gd name="connsiteX25" fmla="*/ 932631 w 1478320"/>
              <a:gd name="connsiteY25" fmla="*/ 1587640 h 1696772"/>
              <a:gd name="connsiteX26" fmla="*/ 883023 w 1478320"/>
              <a:gd name="connsiteY26" fmla="*/ 1657088 h 1696772"/>
              <a:gd name="connsiteX27" fmla="*/ 853258 w 1478320"/>
              <a:gd name="connsiteY27" fmla="*/ 1686851 h 1696772"/>
              <a:gd name="connsiteX28" fmla="*/ 773886 w 1478320"/>
              <a:gd name="connsiteY28" fmla="*/ 1696772 h 1696772"/>
              <a:gd name="connsiteX29" fmla="*/ 694513 w 1478320"/>
              <a:gd name="connsiteY29" fmla="*/ 1686851 h 1696772"/>
              <a:gd name="connsiteX30" fmla="*/ 625062 w 1478320"/>
              <a:gd name="connsiteY30" fmla="*/ 1657088 h 1696772"/>
              <a:gd name="connsiteX31" fmla="*/ 595297 w 1478320"/>
              <a:gd name="connsiteY31" fmla="*/ 1647166 h 1696772"/>
              <a:gd name="connsiteX32" fmla="*/ 525845 w 1478320"/>
              <a:gd name="connsiteY32" fmla="*/ 1587640 h 1696772"/>
              <a:gd name="connsiteX33" fmla="*/ 396865 w 1478320"/>
              <a:gd name="connsiteY33" fmla="*/ 1309847 h 1696772"/>
              <a:gd name="connsiteX34" fmla="*/ 297649 w 1478320"/>
              <a:gd name="connsiteY34" fmla="*/ 1051897 h 1696772"/>
              <a:gd name="connsiteX35" fmla="*/ 267884 w 1478320"/>
              <a:gd name="connsiteY35" fmla="*/ 972528 h 1696772"/>
              <a:gd name="connsiteX36" fmla="*/ 267884 w 1478320"/>
              <a:gd name="connsiteY36" fmla="*/ 823710 h 1696772"/>
              <a:gd name="connsiteX37" fmla="*/ 317492 w 1478320"/>
              <a:gd name="connsiteY37" fmla="*/ 754262 h 1696772"/>
              <a:gd name="connsiteX38" fmla="*/ 386943 w 1478320"/>
              <a:gd name="connsiteY38" fmla="*/ 684814 h 1696772"/>
              <a:gd name="connsiteX39" fmla="*/ 486159 w 1478320"/>
              <a:gd name="connsiteY39" fmla="*/ 635208 h 1696772"/>
              <a:gd name="connsiteX40" fmla="*/ 545689 w 1478320"/>
              <a:gd name="connsiteY40" fmla="*/ 625287 h 1696772"/>
              <a:gd name="connsiteX41" fmla="*/ 625062 w 1478320"/>
              <a:gd name="connsiteY41" fmla="*/ 605445 h 1696772"/>
              <a:gd name="connsiteX42" fmla="*/ 724278 w 1478320"/>
              <a:gd name="connsiteY42" fmla="*/ 595524 h 1696772"/>
              <a:gd name="connsiteX43" fmla="*/ 1131063 w 1478320"/>
              <a:gd name="connsiteY43" fmla="*/ 526076 h 1696772"/>
              <a:gd name="connsiteX44" fmla="*/ 1309652 w 1478320"/>
              <a:gd name="connsiteY44" fmla="*/ 506233 h 1696772"/>
              <a:gd name="connsiteX45" fmla="*/ 1478320 w 1478320"/>
              <a:gd name="connsiteY45" fmla="*/ 506233 h 1696772"/>
            </a:gdLst>
            <a:ahLst/>
            <a:cxnLst/>
            <a:rect l="l" t="t" r="r" b="b"/>
            <a:pathLst>
              <a:path w="1478320" h="1696772">
                <a:moveTo>
                  <a:pt x="0" y="30018"/>
                </a:moveTo>
                <a:lnTo>
                  <a:pt x="297649" y="1051897"/>
                </a:lnTo>
                <a:lnTo>
                  <a:pt x="1478320" y="50623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ample_arrow"/>
          <p:cNvSpPr/>
          <p:nvPr/>
        </p:nvSpPr>
        <p:spPr>
          <a:xfrm>
            <a:off x="1957865" y="1033105"/>
            <a:ext cx="92598" cy="1869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43 0.00393 0.00486 0.00787 0.00747 0.0118 C 0.01146 0.01759 0.01337 0.01852 0.01632 0.02523 C 0.01823 0.02963 0.02136 0.03866 0.02136 0.03866 C 0.02188 0.04097 0.02223 0.04328 0.02275 0.04537 C 0.02309 0.04722 0.02361 0.04884 0.02396 0.05046 C 0.02483 0.05509 0.02657 0.06412 0.02657 0.06412 C 0.02691 0.07245 0.02726 0.08102 0.02778 0.08935 C 0.02795 0.09097 0.02848 0.10393 0.03021 0.10787 C 0.03091 0.10926 0.03195 0.11018 0.03282 0.11134 C 0.03611 0.12916 0.0316 0.1081 0.03664 0.12315 C 0.03941 0.13125 0.0382 0.1331 0.04167 0.14004 C 0.04236 0.1412 0.04323 0.14259 0.04427 0.14328 C 0.04532 0.14421 0.0467 0.14444 0.04809 0.14514 C 0.05087 0.1412 0.05209 0.13889 0.05556 0.13657 C 0.05677 0.13588 0.05816 0.13565 0.05938 0.13495 C 0.06077 0.13403 0.06181 0.13241 0.0632 0.13148 C 0.06441 0.13078 0.0658 0.13078 0.06702 0.12986 C 0.06962 0.12778 0.07205 0.12523 0.07466 0.12315 L 0.07848 0.11967 C 0.07969 0.11852 0.08073 0.1169 0.08212 0.11643 L 0.08594 0.11458 C 0.08837 0.11157 0.08907 0.10995 0.09236 0.10787 C 0.09358 0.10717 0.09479 0.10671 0.09618 0.10625 C 0.09861 0.10393 0.10104 0.10116 0.10365 0.09953 C 0.10712 0.09722 0.11077 0.0956 0.11389 0.09259 C 0.11511 0.09166 0.11615 0.09004 0.11771 0.08935 C 0.11962 0.08842 0.12188 0.08819 0.12396 0.08773 C 0.12882 0.08634 0.12865 0.08611 0.13282 0.08426 C 0.13889 0.07893 0.13525 0.08148 0.14427 0.07754 C 0.14549 0.07685 0.14688 0.07685 0.14809 0.07592 C 0.15052 0.07361 0.15278 0.07037 0.15556 0.06898 C 0.1599 0.06713 0.15851 0.06875 0.16077 0.06574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2018-06-16T08:53:52Z</dcterms:created>
  <dcterms:modified xsi:type="dcterms:W3CDTF">2018-06-18T10:05:00Z</dcterms:modified>
</cp:coreProperties>
</file>