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>
        <p:scale>
          <a:sx n="89" d="100"/>
          <a:sy n="89" d="100"/>
        </p:scale>
        <p:origin x="1072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>
            <a:spLocks noChangeAspect="1"/>
          </p:cNvSpPr>
          <p:nvPr/>
        </p:nvSpPr>
        <p:spPr>
          <a:xfrm>
            <a:off x="664748" y="2281866"/>
            <a:ext cx="5576649" cy="403791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ck"/>
          <p:cNvSpPr/>
          <p:nvPr/>
        </p:nvSpPr>
        <p:spPr>
          <a:xfrm>
            <a:off x="2113302" y="1964389"/>
            <a:ext cx="1478320" cy="1696772"/>
          </a:xfrm>
          <a:custGeom>
            <a:avLst/>
            <a:gdLst/>
            <a:ahLst/>
            <a:cxnLst/>
            <a:rect l="l" t="t" r="r" b="b"/>
            <a:pathLst>
              <a:path w="1478320" h="1696772">
                <a:moveTo>
                  <a:pt x="0" y="30018"/>
                </a:moveTo>
                <a:lnTo>
                  <a:pt x="297649" y="1051897"/>
                </a:lnTo>
                <a:lnTo>
                  <a:pt x="1478320" y="506233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ker"/>
          <p:cNvSpPr/>
          <p:nvPr/>
        </p:nvSpPr>
        <p:spPr>
          <a:xfrm>
            <a:off x="983993" y="735821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FF2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Courier New"/>
                <a:cs typeface="Courier New"/>
              </a:rPr>
              <a:t>AAAA</a:t>
            </a:r>
            <a:endParaRPr lang="en-US" sz="1400" b="1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21FF06"/>
                </a:solidFill>
                <a:latin typeface="Courier New"/>
                <a:cs typeface="Courier New"/>
              </a:rPr>
              <a:t>10:23:03</a:t>
            </a:r>
            <a:endParaRPr lang="en-US" dirty="0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" name="narrative"/>
          <p:cNvSpPr/>
          <p:nvPr/>
        </p:nvSpPr>
        <p:spPr>
          <a:xfrm>
            <a:off x="6241397" y="2281867"/>
            <a:ext cx="1988203" cy="1732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Narrative goes here</a:t>
            </a:r>
            <a:r>
              <a:rPr lang="mr-IN" sz="1400" dirty="0" smtClean="0">
                <a:solidFill>
                  <a:schemeClr val="bg1"/>
                </a:solidFill>
              </a:rPr>
              <a:t>…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52 0.02361 -0.0007 0.04723 -0.00156 0.07084 C -0.00174 0.0757 -0.00261 0.08033 -0.00313 0.08519 C -0.00365 0.09074 -0.00417 0.0963 -0.00451 0.10186 C -0.00417 0.11389 -0.00417 0.1257 -0.00313 0.1375 C -0.00261 0.14167 -0.0007 0.14561 0 0.15 C 0.00174 0.1588 0.00156 0.15533 0.00156 0.16042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2018-06-16T08:53:52Z</dcterms:created>
  <dcterms:modified xsi:type="dcterms:W3CDTF">2018-07-09T11:16:21Z</dcterms:modified>
</cp:coreProperties>
</file>