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49813-9AF3-234B-B898-62914ACC3987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9883-A564-AF41-BA74-B951490C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p"/>
          <p:cNvSpPr/>
          <p:nvPr/>
        </p:nvSpPr>
        <p:spPr>
          <a:xfrm>
            <a:off x="1435261" y="578733"/>
            <a:ext cx="6632294" cy="5405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2018-06-13T13:56:38Z</dcterms:created>
  <dcterms:modified xsi:type="dcterms:W3CDTF">2018-06-15T07:36:50Z</dcterms:modified>
</cp:coreProperties>
</file>