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8" d="100"/>
          <a:sy n="128" d="100"/>
        </p:scale>
        <p:origin x="-153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16/06/18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693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16/06/18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856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16/06/18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275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16/06/18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158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16/06/18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322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16/06/18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725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16/06/18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483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16/06/18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341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16/06/18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131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16/06/18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561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16/06/18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488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AF7C9C-3FFC-F543-8CD5-56B058077314}" type="datetimeFigureOut">
              <a:rPr lang="en-US" smtClean="0"/>
              <a:t>16/06/18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E3E4AF-3478-F94E-9240-CA194565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625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2004164" y="1220048"/>
            <a:ext cx="1478320" cy="1696772"/>
          </a:xfrm>
          <a:custGeom>
            <a:avLst/>
            <a:gdLst>
              <a:gd name="connsiteX0" fmla="*/ 0 w 1478320"/>
              <a:gd name="connsiteY0" fmla="*/ 30018 h 1696772"/>
              <a:gd name="connsiteX1" fmla="*/ 49608 w 1478320"/>
              <a:gd name="connsiteY1" fmla="*/ 20097 h 1696772"/>
              <a:gd name="connsiteX2" fmla="*/ 89295 w 1478320"/>
              <a:gd name="connsiteY2" fmla="*/ 254 h 1696772"/>
              <a:gd name="connsiteX3" fmla="*/ 138903 w 1478320"/>
              <a:gd name="connsiteY3" fmla="*/ 10176 h 1696772"/>
              <a:gd name="connsiteX4" fmla="*/ 257962 w 1478320"/>
              <a:gd name="connsiteY4" fmla="*/ 30018 h 1696772"/>
              <a:gd name="connsiteX5" fmla="*/ 446473 w 1478320"/>
              <a:gd name="connsiteY5" fmla="*/ 39939 h 1696772"/>
              <a:gd name="connsiteX6" fmla="*/ 615140 w 1478320"/>
              <a:gd name="connsiteY6" fmla="*/ 59781 h 1696772"/>
              <a:gd name="connsiteX7" fmla="*/ 724278 w 1478320"/>
              <a:gd name="connsiteY7" fmla="*/ 79624 h 1696772"/>
              <a:gd name="connsiteX8" fmla="*/ 942553 w 1478320"/>
              <a:gd name="connsiteY8" fmla="*/ 109387 h 1696772"/>
              <a:gd name="connsiteX9" fmla="*/ 1071534 w 1478320"/>
              <a:gd name="connsiteY9" fmla="*/ 158993 h 1696772"/>
              <a:gd name="connsiteX10" fmla="*/ 1101299 w 1478320"/>
              <a:gd name="connsiteY10" fmla="*/ 168914 h 1696772"/>
              <a:gd name="connsiteX11" fmla="*/ 1140985 w 1478320"/>
              <a:gd name="connsiteY11" fmla="*/ 178835 h 1696772"/>
              <a:gd name="connsiteX12" fmla="*/ 1170750 w 1478320"/>
              <a:gd name="connsiteY12" fmla="*/ 198677 h 1696772"/>
              <a:gd name="connsiteX13" fmla="*/ 1200515 w 1478320"/>
              <a:gd name="connsiteY13" fmla="*/ 208599 h 1696772"/>
              <a:gd name="connsiteX14" fmla="*/ 1269966 w 1478320"/>
              <a:gd name="connsiteY14" fmla="*/ 238362 h 1696772"/>
              <a:gd name="connsiteX15" fmla="*/ 1299731 w 1478320"/>
              <a:gd name="connsiteY15" fmla="*/ 268126 h 1696772"/>
              <a:gd name="connsiteX16" fmla="*/ 1299731 w 1478320"/>
              <a:gd name="connsiteY16" fmla="*/ 645130 h 1696772"/>
              <a:gd name="connsiteX17" fmla="*/ 1279888 w 1478320"/>
              <a:gd name="connsiteY17" fmla="*/ 704657 h 1696772"/>
              <a:gd name="connsiteX18" fmla="*/ 1269966 w 1478320"/>
              <a:gd name="connsiteY18" fmla="*/ 744341 h 1696772"/>
              <a:gd name="connsiteX19" fmla="*/ 1250123 w 1478320"/>
              <a:gd name="connsiteY19" fmla="*/ 774105 h 1696772"/>
              <a:gd name="connsiteX20" fmla="*/ 1240201 w 1478320"/>
              <a:gd name="connsiteY20" fmla="*/ 803868 h 1696772"/>
              <a:gd name="connsiteX21" fmla="*/ 1190593 w 1478320"/>
              <a:gd name="connsiteY21" fmla="*/ 942764 h 1696772"/>
              <a:gd name="connsiteX22" fmla="*/ 1150907 w 1478320"/>
              <a:gd name="connsiteY22" fmla="*/ 1091582 h 1696772"/>
              <a:gd name="connsiteX23" fmla="*/ 1091377 w 1478320"/>
              <a:gd name="connsiteY23" fmla="*/ 1280084 h 1696772"/>
              <a:gd name="connsiteX24" fmla="*/ 962396 w 1478320"/>
              <a:gd name="connsiteY24" fmla="*/ 1557876 h 1696772"/>
              <a:gd name="connsiteX25" fmla="*/ 932631 w 1478320"/>
              <a:gd name="connsiteY25" fmla="*/ 1587640 h 1696772"/>
              <a:gd name="connsiteX26" fmla="*/ 883023 w 1478320"/>
              <a:gd name="connsiteY26" fmla="*/ 1657088 h 1696772"/>
              <a:gd name="connsiteX27" fmla="*/ 853258 w 1478320"/>
              <a:gd name="connsiteY27" fmla="*/ 1686851 h 1696772"/>
              <a:gd name="connsiteX28" fmla="*/ 773886 w 1478320"/>
              <a:gd name="connsiteY28" fmla="*/ 1696772 h 1696772"/>
              <a:gd name="connsiteX29" fmla="*/ 694513 w 1478320"/>
              <a:gd name="connsiteY29" fmla="*/ 1686851 h 1696772"/>
              <a:gd name="connsiteX30" fmla="*/ 625062 w 1478320"/>
              <a:gd name="connsiteY30" fmla="*/ 1657088 h 1696772"/>
              <a:gd name="connsiteX31" fmla="*/ 595297 w 1478320"/>
              <a:gd name="connsiteY31" fmla="*/ 1647166 h 1696772"/>
              <a:gd name="connsiteX32" fmla="*/ 525845 w 1478320"/>
              <a:gd name="connsiteY32" fmla="*/ 1587640 h 1696772"/>
              <a:gd name="connsiteX33" fmla="*/ 396865 w 1478320"/>
              <a:gd name="connsiteY33" fmla="*/ 1309847 h 1696772"/>
              <a:gd name="connsiteX34" fmla="*/ 297649 w 1478320"/>
              <a:gd name="connsiteY34" fmla="*/ 1051897 h 1696772"/>
              <a:gd name="connsiteX35" fmla="*/ 267884 w 1478320"/>
              <a:gd name="connsiteY35" fmla="*/ 972528 h 1696772"/>
              <a:gd name="connsiteX36" fmla="*/ 267884 w 1478320"/>
              <a:gd name="connsiteY36" fmla="*/ 823710 h 1696772"/>
              <a:gd name="connsiteX37" fmla="*/ 317492 w 1478320"/>
              <a:gd name="connsiteY37" fmla="*/ 754262 h 1696772"/>
              <a:gd name="connsiteX38" fmla="*/ 386943 w 1478320"/>
              <a:gd name="connsiteY38" fmla="*/ 684814 h 1696772"/>
              <a:gd name="connsiteX39" fmla="*/ 486159 w 1478320"/>
              <a:gd name="connsiteY39" fmla="*/ 635208 h 1696772"/>
              <a:gd name="connsiteX40" fmla="*/ 545689 w 1478320"/>
              <a:gd name="connsiteY40" fmla="*/ 625287 h 1696772"/>
              <a:gd name="connsiteX41" fmla="*/ 625062 w 1478320"/>
              <a:gd name="connsiteY41" fmla="*/ 605445 h 1696772"/>
              <a:gd name="connsiteX42" fmla="*/ 724278 w 1478320"/>
              <a:gd name="connsiteY42" fmla="*/ 595524 h 1696772"/>
              <a:gd name="connsiteX43" fmla="*/ 1131063 w 1478320"/>
              <a:gd name="connsiteY43" fmla="*/ 526076 h 1696772"/>
              <a:gd name="connsiteX44" fmla="*/ 1309652 w 1478320"/>
              <a:gd name="connsiteY44" fmla="*/ 506233 h 1696772"/>
              <a:gd name="connsiteX45" fmla="*/ 1478320 w 1478320"/>
              <a:gd name="connsiteY45" fmla="*/ 506233 h 1696772"/>
            </a:gdLst>
            <a:ahLst/>
            <a:cxnLst>
						</a:cxnLst>
            <a:rect l="l" t="t" r="r" b="b"/>
            <a:pathLst>
              <a:path w="1478320" h="1696772">
                <a:moveTo>
                  <a:pt x="0" y="30018"/>
                </a:moveTo>
                <a:lnTo>
                  <a:pt x="297649" y="1051897"/>
                </a:lnTo>
                <a:lnTo>
                  <a:pt x="1478320" y="506233"/>
                </a:ln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5078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</cp:revision>
  <dcterms:created xsi:type="dcterms:W3CDTF">2018-06-16T08:53:52Z</dcterms:created>
  <dcterms:modified xsi:type="dcterms:W3CDTF">2018-06-16T08:54:44Z</dcterms:modified>
</cp:coreProperties>
</file>