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20/06/18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>
            <a:spLocks noChangeAspect="1"/>
          </p:cNvSpPr>
          <p:nvPr/>
        </p:nvSpPr>
        <p:spPr>
          <a:xfrm>
            <a:off x="1597379" y="173619"/>
            <a:ext cx="7268828" cy="5263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l="l" t="t" r="r" b="b"/>
            <a:pathLst>
              <a:path w="1478320" h="1696772">
                <a:moveTo>
                  <a:pt x="0" y="30018"/>
                </a:moveTo>
                <a:lnTo>
                  <a:pt x="297649" y="1051897"/>
                </a:lnTo>
                <a:lnTo>
                  <a:pt x="1478320" y="50623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ker"/>
          <p:cNvSpPr/>
          <p:nvPr/>
        </p:nvSpPr>
        <p:spPr>
          <a:xfrm>
            <a:off x="1886673" y="1064871"/>
            <a:ext cx="155177" cy="155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4 0.4 L 0.6 0.3 " pathEditMode="relative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2018-06-16T08:53:52Z</dcterms:created>
  <dcterms:modified xsi:type="dcterms:W3CDTF">2018-06-20T12:13:35Z</dcterms:modified>
</cp:coreProperties>
</file>