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89" d="100"/>
          <a:sy n="89" d="100"/>
        </p:scale>
        <p:origin x="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664748" y="2281866"/>
            <a:ext cx="5576649" cy="40379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  <a:endParaRPr lang="en-US" sz="1400" b="1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21FF06"/>
                </a:solidFill>
                <a:latin typeface="Courier New"/>
                <a:cs typeface="Courier New"/>
              </a:rPr>
              <a:t>10:23:03</a:t>
            </a:r>
            <a:endParaRPr lang="en-US" dirty="0">
              <a:solidFill>
                <a:srgbClr val="21FF0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2361 -0.0007 0.04723 -0.00156 0.07084 C -0.00174 0.0757 -0.00261 0.08033 -0.00313 0.08519 C -0.00365 0.09074 -0.00417 0.0963 -0.00451 0.10186 C -0.00417 0.11389 -0.00417 0.1257 -0.00313 0.1375 C -0.00261 0.14167 -0.0007 0.14561 0 0.15 C 0.00174 0.1588 0.00156 0.15533 0.00156 0.16042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2018-06-16T08:53:52Z</dcterms:created>
  <dcterms:modified xsi:type="dcterms:W3CDTF">2018-06-30T06:36:30Z</dcterms:modified>
</cp:coreProperties>
</file>