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5015624" y="48158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5040575" y="47099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5065526" y="4612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5090477" y="450613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5115428" y="44001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5140379" y="42942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5165330" y="41964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5198598" y="40904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5223549" y="3984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5248500" y="38785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273451" y="37725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298402" y="36747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323353" y="35687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348304" y="34628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5381572" y="33649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5398206" y="32590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5373255" y="31612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5290085" y="30960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5173647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5040575" y="30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907503" y="30063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782748" y="29737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699578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674627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71621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807699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924137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5023941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5073843" y="2549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5065526" y="24602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982356" y="23950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849284" y="23868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741163" y="24520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716212" y="25580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799382" y="26395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940771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5123745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521523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5123745" y="2802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949088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882552" y="26803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32454" y="2533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5098794" y="24928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198598" y="25988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19028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248500" y="290854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389889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43979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464742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589497" y="25662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631082" y="2647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597814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705935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872275" y="28433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938811" y="27047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6080200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6196638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6113468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93881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789105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647716" y="29329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614448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714252" y="31123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830690" y="30715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938811" y="29819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6055249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6180004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6288125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6387929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6462782" y="25254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6512684" y="2435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6554269" y="23542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6595854" y="22809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6629122" y="21994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6670707" y="21260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6703975" y="20526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6745560" y="19793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6778828" y="1905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6820413" y="18326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6853681" y="17592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6895266" y="16940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6928534" y="1620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6961802" y="15473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7003387" y="14739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7036655" y="1408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7078240" y="13354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7111508" y="12538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6687341" y="29085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6429514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6180004" y="28433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5922177" y="28107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566435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5406523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5157013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4899186" y="268031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4641359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4383532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4125705" y="25825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3876195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3618368" y="25172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3360541" y="24846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3119348" y="2435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3069446" y="22972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3219152" y="22075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3410443" y="21341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3610051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3817976" y="19630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4059169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242143" y="20282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341947" y="2158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433434" y="2264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499970" y="23542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608091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716212" y="24602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824333" y="25091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932454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5040575" y="2533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5082160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5032258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940771" y="239503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840967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757797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757797" y="2541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832650" y="25988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940771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5048892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5123745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508216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940771" y="27862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4865918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4965722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5115428" y="26069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5157013" y="26884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5198598" y="27618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290085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373255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398206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498010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581180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614448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664350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755837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839007" y="27129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913860" y="26558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6005347" y="263956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6080200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6005347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913860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855641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822373" y="26232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5847324" y="25254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5972079" y="24520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6138419" y="247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6196638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6196638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6188321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6155053" y="28025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6005347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5839007" y="28351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5755837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5680984" y="2558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5631082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5689301" y="23135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5739203" y="22238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5780788" y="21423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5822373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5880592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5947128" y="18163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6021981" y="16695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6105151" y="15147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6188321" y="135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6271491" y="118868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footprint"/>
          <p:cNvSpPr/>
          <p:nvPr/>
        </p:nvSpPr>
        <p:spPr>
          <a:xfrm>
            <a:off x="6346344" y="104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121016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121017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121018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121019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121021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121022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121023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121024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121026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121027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121028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121029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121031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121032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121033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121034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121036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121037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121038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121039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121041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121042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121043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121044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121046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121047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121048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121049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121051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121052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121053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121054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121056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121057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121058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121059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121100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121101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121102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121103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121104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121105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121106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121107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121108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121109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121110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121111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121112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121113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121114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121115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121116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121117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121118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121119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121120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121121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121122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121123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121124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121125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121126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121127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121128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121129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121130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121131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121132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121133</a:t>
            </a:r>
          </a:p>
        </p:txBody>
      </p:sp>
      <p:sp>
        <p:nvSpPr>
          <p:cNvPr id="37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121134</a:t>
            </a:r>
          </a:p>
        </p:txBody>
      </p:sp>
      <p:sp>
        <p:nvSpPr>
          <p:cNvPr id="38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121135</a:t>
            </a:r>
          </a:p>
        </p:txBody>
      </p:sp>
      <p:sp>
        <p:nvSpPr>
          <p:cNvPr id="38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121136</a:t>
            </a:r>
          </a:p>
        </p:txBody>
      </p:sp>
      <p:sp>
        <p:nvSpPr>
          <p:cNvPr id="38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121137</a:t>
            </a:r>
          </a:p>
        </p:txBody>
      </p:sp>
      <p:sp>
        <p:nvSpPr>
          <p:cNvPr id="38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121138</a:t>
            </a:r>
          </a:p>
        </p:txBody>
      </p:sp>
      <p:sp>
        <p:nvSpPr>
          <p:cNvPr id="38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121139</a:t>
            </a:r>
          </a:p>
        </p:txBody>
      </p:sp>
      <p:sp>
        <p:nvSpPr>
          <p:cNvPr id="38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121140</a:t>
            </a:r>
          </a:p>
        </p:txBody>
      </p:sp>
      <p:sp>
        <p:nvSpPr>
          <p:cNvPr id="38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121141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 0.4592 L 0.1994 0.4592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4 0.4592 L 0.2014 0.4437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4437 L 0.2035 0.4295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5 0.4295 L 0.2055 0.414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55 0.4140 L 0.2075 0.398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75 0.3986 L 0.2096 0.3831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6 0.3831 L 0.2116 0.3689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6 0.3689 L 0.2144 0.3534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4 0.3534 L 0.2164 0.3380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64 0.3380 L 0.2185 0.3225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5 0.3225 L 0.2205 0.307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05 0.3071 L 0.2226 0.292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6 0.2928 L 0.2246 0.277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6 0.2773 L 0.2266 0.2619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6 0.2619 L 0.2294 0.247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4 0.2476 L 0.2307 0.232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7 0.2322 L 0.2287 0.2179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7 0.2179 L 0.2219 0.208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9 0.2084 L 0.2123 0.2025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23 0.2025 L 0.2014 0.200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2001 L 0.1905 0.1953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5 0.1953 L 0.1803 0.190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3 0.1906 L 0.1734 0.1799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4 0.1799 L 0.1714 0.1680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4 0.1680 L 0.1748 0.1561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561 L 0.1823 0.1490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3 0.1490 L 0.1919 0.1442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9 0.1442 L 0.2000 0.1395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0 0.1395 L 0.2041 0.1288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1 0.1288 L 0.2035 0.1157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5 0.1157 L 0.1966 0.106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0.1062 L 0.1857 0.105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7 0.1050 L 0.1768 0.114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8 0.1145 L 0.1748 0.1300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300 L 0.1816 0.1419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6 0.1419 L 0.1932 0.144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442 L 0.2082 0.1442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442 L 0.2157 0.156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1561 L 0.2082 0.165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656 L 0.1939 0.1632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9 0.1632 L 0.1884 0.1478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4 0.1478 L 0.1925 0.1264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1264 L 0.2062 0.1205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2 0.1205 L 0.2144 0.1359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4 0.1359 L 0.2137 0.1609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7 0.1609 L 0.2185 0.1811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5 0.1811 L 0.2301 0.1799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1 0.1799 L 0.2342 0.1609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2 0.1609 L 0.2362 0.1371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2 0.1371 L 0.2464 0.1312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4 0.1312 L 0.2498 0.1430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430 L 0.2471 0.1632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1 0.1632 L 0.2560 0.1775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0 0.1775 L 0.2696 0.1716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96 0.1716 L 0.2751 0.1514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1 0.1514 L 0.2867 0.1395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67 0.1395 L 0.2962 0.1490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2 0.1490 L 0.2894 0.1621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94 0.1621 L 0.2751 0.1609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1 0.1609 L 0.2628 0.1680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8 0.1680 L 0.2512 0.1846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2 0.1846 L 0.2485 0.2025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85 0.2025 L 0.2567 0.2108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7 0.2108 L 0.2662 0.2048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2 0.2048 L 0.2751 0.1918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1 0.1918 L 0.2846 0.1775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46 0.1775 L 0.2949 0.1621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49 0.1621 L 0.3037 0.1490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37 0.1490 L 0.3119 0.1371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19 0.1371 L 0.3181 0.1252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81 0.1252 L 0.3222 0.1121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22 0.1121 L 0.3256 0.1003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56 0.1003 L 0.3290 0.0896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90 0.0896 L 0.3317 0.0777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17 0.0777 L 0.3351 0.0670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51 0.0670 L 0.3378 0.0563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78 0.0563 L 0.3413 0.0456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13 0.0456 L 0.3440 0.0349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40 0.0349 L 0.3474 0.0242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74 0.0242 L 0.3501 0.0135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01 0.0135 L 0.3535 0.0040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35 0.0040 L 0.3563 -0.0067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63 -0.0067 L 0.3590 -0.0174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90 -0.0174 L 0.3624 -0.0281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24 -0.0281 L 0.3651 -0.0376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51 -0.0376 L 0.3685 -0.0483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85 -0.0483 L 0.3713 -0.0602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5 0.1811 L 0.3365 0.1811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5 0.1811 L 0.3153 0.1763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53 0.1763 L 0.2949 0.1716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49 0.1716 L 0.2737 0.1668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7 0.1668 L 0.2526 0.1621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6 0.1621 L 0.2314 0.157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14 0.1573 L 0.2110 0.1537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0 0.1537 L 0.1898 0.1478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8 0.1478 L 0.1687 0.1430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1430 L 0.1475 0.1383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5 0.1383 L 0.1264 0.1335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4 0.1335 L 0.1059 0.1288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0.1288 L 0.0847 0.124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7 0.1240 L 0.0636 0.1193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6 0.1193 L 0.0438 0.1121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8 0.1121 L 0.0397 0.0919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97 0.0919 L 0.0520 0.0789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0 0.0789 L 0.0677 0.0682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7 0.0682 L 0.0841 0.0563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1 0.0563 L 0.1011 0.0432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11 0.0432 L 0.1209 0.039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09 0.0396 L 0.1359 0.052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9 0.0527 L 0.1441 0.0717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1 0.0717 L 0.1516 0.0872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6 0.0872 L 0.1571 0.1003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1 0.1003 L 0.1659 0.1086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9 0.1086 L 0.1748 0.115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157 L 0.1837 0.1228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7 0.1228 L 0.1925 0.1288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1288 L 0.2014 0.1264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1264 L 0.2048 0.116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8 0.1169 L 0.2007 0.108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7 0.1086 L 0.1932 0.106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062 L 0.1850 0.1098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0 0.1098 L 0.1782 0.1169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1169 L 0.1782 0.127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1276 L 0.1843 0.1359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1359 L 0.1932 0.1383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383 L 0.2021 0.140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1407 L 0.2082 0.1502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502 L 0.2048 0.1621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8 0.1621 L 0.1932 0.1632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632 L 0.1871 0.1502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1502 L 0.1953 0.1347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3 0.1347 L 0.2075 0.1371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75 0.1371 L 0.2110 0.1490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0 0.1490 L 0.2144 0.1597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4 0.1597 L 0.2219 0.1621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9 0.1621 L 0.2287 0.1514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7 0.1514 L 0.2307 0.1383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7 0.1383 L 0.2389 0.1288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9 0.1288 L 0.2457 0.1347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57 0.1347 L 0.2485 0.1430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85 0.1430 L 0.2526 0.1537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6 0.1537 L 0.2601 0.1573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01 0.1573 L 0.2669 0.1525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9 0.1525 L 0.2730 0.1442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0 0.1442 L 0.2805 0.1419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05 0.1419 L 0.2867 0.1502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67 0.1502 L 0.2805 0.1621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05 0.1621 L 0.2730 0.1573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0 0.1573 L 0.2683 0.1502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83 0.1502 L 0.2655 0.1395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55 0.1395 L 0.2676 0.1252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6 0.1252 L 0.2778 0.1145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8 0.1145 L 0.2915 0.1181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15 0.1181 L 0.2962 0.1288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2 0.1288 L 0.2962 0.1407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2 0.1407 L 0.2955 0.1514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55 0.1514 L 0.2928 0.1656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28 0.1656 L 0.2805 0.1763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05 0.1763 L 0.2669 0.1704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9 0.1704 L 0.2601 0.1514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01 0.1514 L 0.2539 0.1300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9 0.1300 L 0.2498 0.1098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098 L 0.2546 0.0943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6 0.0943 L 0.2587 0.0812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87 0.0812 L 0.2621 0.0694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1 0.0694 L 0.2655 0.0563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55 0.0563 L 0.2703 0.0396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03 0.0396 L 0.2758 0.0218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8 0.0218 L 0.2819 0.0004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19 0.0004 L 0.2887 -0.0222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87 -0.0222 L 0.2955 -0.0459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55 -0.0459 L 0.3024 -0.0697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24 -0.0697 L 0.3085 -0.0911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