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602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603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120957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1 0.1116 L 0.1741 0.1116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1 0.1116 L 0.1741 0.1102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1 0.1102 L 0.1748 0.108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088 L 0.1748 0.107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074 L 0.1755 0.106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060 L 0.1755 0.1046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046 L 0.1762 0.103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2 0.1032 L 0.1762 0.1011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2 0.1011 L 0.1768 0.099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0997 L 0.1768 0.098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0983 L 0.1775 0.096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969 L 0.1775 0.095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955 L 0.1782 0.094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41 L 0.1782 0.0926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26 L 0.1796 0.0912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6 0.0912 L 0.1809 0.091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9 0.0912 L 0.1823 0.0912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3 0.0912 L 0.1837 0.0919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7 0.0919 L 0.1843 0.093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0933 L 0.1850 0.094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0941 L 0.1857 0.095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7 0.0955 L 0.1871 0.0969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0969 L 0.1884 0.09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0976 L 0.1898 0.0976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8 0.0976 L 0.1912 0.096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2 0.0969 L 0.1919 0.096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0962 L 0.1925 0.094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0948 L 0.1925 0.093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0933 L 0.1932 0.0919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0919 L 0.1932 0.090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0905 L 0.1939 0.089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0891 L 0.1939 0.087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0877 L 0.1946 0.086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0863 L 0.1946 0.08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0849 L 0.1953 0.0835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0835 L 0.1953 0.082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0821 L 0.1959 0.080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0807 L 0.1959 0.079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0793 L 0.1966 0.0779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0779 L 0.1966 0.0765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0765 L 0.1973 0.0751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3 0.0751 L 0.1973 0.07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3 0.0737 L 0.1980 0.072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6 0.1474 L 0.2266 0.147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6 0.1474 L 0.2294 0.146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1460 L 0.2321 0.1453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21 0.1453 L 0.2355 0.143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5 0.1439 L 0.2382 0.142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2 0.1425 L 0.2410 0.1411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0 0.1411 L 0.2444 0.139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4 0.1397 L 0.2471 0.138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1 0.1383 L 0.2498 0.137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376 L 0.2533 0.136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3 0.1362 L 0.2546 0.134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6 0.1341 L 0.2526 0.132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327 L 0.2505 0.131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5 0.1313 L 0.2478 0.130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8 0.1306 L 0.2451 0.12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1 0.1292 L 0.2417 0.127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7 0.1278 L 0.2389 0.126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9 0.1263 L 0.2362 0.125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2 0.1256 L 0.2335 0.124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35 0.1242 L 0.2301 0.1228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1 0.1228 L 0.2273 0.12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3 0.1214 L 0.2246 0.120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1200 L 0.2212 0.1186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2 0.1186 L 0.2185 0.117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1179 L 0.2157 0.116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165 L 0.2123 0.1151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23 0.1151 L 0.2096 0.11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6 0.1137 L 0.2069 0.1123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1123 L 0.2035 0.110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1109 L 0.2007 0.110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7 0.1102 L 0.1980 0.1088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0 0.1088 L 0.1946 0.1074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6 0.1074 L 0.1919 0.106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1060 L 0.1884 0.1060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1060 L 0.1850 0.106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1060 L 0.1843 0.103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039 L 0.1830 0.101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0 0.1018 L 0.1816 0.099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0997 L 0.1809 0.096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9 0.0969 L 0.1796 0.0948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6 0.0948 L 0.1782 0.091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0919 L 0.1775 0.089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75 0.0898 L 0.1762 0.087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 0.1994 L 0.2014 0.199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1994 L 0.2041 0.198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1 0.1980 L 0.2069 0.197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1973 L 0.2103 0.19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3 0.1959 L 0.2130 0.194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0 0.1945 L 0.2157 0.193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930 L 0.2191 0.191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1 0.1916 L 0.2219 0.1902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1902 L 0.2246 0.189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1895 L 0.2280 0.188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0 0.1881 L 0.2294 0.1860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1860 L 0.2273 0.1846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3 0.1846 L 0.2253 0.1832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3 0.1832 L 0.2226 0.1825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6 0.1825 L 0.2198 0.181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8 0.1811 L 0.2171 0.17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71 0.1797 L 0.2137 0.17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1783 L 0.2110 0.17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776 L 0.2082 0.176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762 L 0.2048 0.1748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748 L 0.2021 0.173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734 L 0.1994 0.172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4 0.1720 L 0.1959 0.1706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9 0.1706 L 0.1932 0.16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692 L 0.1905 0.168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5 0.1685 L 0.1871 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1671 L 0.1843 0.16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657 L 0.1816 0.164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1643 L 0.1782 0.1629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629 L 0.1755 0.1615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5 0.1615 L 0.1728 0.1608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8 0.1608 L 0.1693 0.1593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3 0.1593 L 0.1666 0.157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6 0.1579 L 0.1632 0.1579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2 0.1579 L 0.1598 0.157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8 0.1579 L 0.1591 0.15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558 L 0.1577 0.15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7 0.1537 L 0.1564 0.151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4 0.1516 L 0.1557 0.1488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7 0.1488 L 0.1543 0.146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3 0.1467 L 0.1530 0.143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0 0.1439 L 0.1523 0.1418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23 0.1418 L 0.1509 0.13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 0.1467 L 0.0923 0.146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3 0.1467 L 0.0923 0.145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3 0.1453 L 0.0929 0.143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9 0.1439 L 0.0929 0.142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9 0.1425 L 0.0936 0.1411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6 0.1411 L 0.0936 0.139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6 0.1397 L 0.0943 0.137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3 0.1376 L 0.0943 0.136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3 0.1362 L 0.0950 0.134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0 0.1348 L 0.0950 0.133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0 0.1334 L 0.0957 0.132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7 0.1320 L 0.0957 0.130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7 0.1306 L 0.0963 0.12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3 0.1292 L 0.0963 0.127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3 0.1278 L 0.0977 0.126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0.1263 L 0.0991 0.126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91 0.1263 L 0.1004 0.1263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4 0.1263 L 0.1018 0.127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18 0.1271 L 0.1025 0.128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5 0.1285 L 0.1032 0.1292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2 0.1292 L 0.1045 0.1306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5 0.1306 L 0.1052 0.1320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1320 L 0.1066 0.13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66 0.1327 L 0.1079 0.132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79 0.1327 L 0.1093 0.132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3 0.1320 L 0.1100 0.1313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0 0.1313 L 0.1107 0.129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7 0.1299 L 0.1107 0.128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07 0.1285 L 0.1114 0.127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4 0.1271 L 0.1114 0.125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4 0.1256 L 0.1120 0.124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0 0.1242 L 0.1120 0.1228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0 0.1228 L 0.1127 0.12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7 0.1214 L 0.1127 0.120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7 0.1200 L 0.1134 0.118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4 0.1186 L 0.1134 0.11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4 0.1172 L 0.1141 0.115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1 0.1158 L 0.1141 0.114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1 0.1144 L 0.1148 0.113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1130 L 0.1148 0.111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1116 L 0.1154 0.1102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0.1102 L 0.1154 0.1088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0.1088 L 0.1161 0.1074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