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7410036" y="44849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7400321" y="4403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7400321" y="43302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740032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7400321" y="41682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7448896" y="41019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7536331" y="4042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7633481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7720916" y="39177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7730631" y="38366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7652911" y="37630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7584906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751690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743918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737117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72934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7215736" y="33431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712830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699229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6943716" y="33210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6817421" y="33652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6691126" y="33062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6555116" y="32473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641910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6283096" y="31220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614708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11076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875066" y="2930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739056" y="28642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612761" y="27979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5467036" y="27684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533102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5204731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5068721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32711" y="30189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96701" y="3077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6606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5246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388671" y="32694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252661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116651" y="33946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3980641" y="34609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38446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3786341" y="34683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3815486" y="33725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3844631" y="32768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387377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3902921" y="30852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3941781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3970926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4000071" y="2790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4029216" y="26948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405836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4106936" y="25032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4213801" y="2540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4320666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4359526" y="2495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4388671" y="2400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4427531" y="23043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4456676" y="22012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4485821" y="21054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4514966" y="200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9903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08815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4806416" y="632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4534396" y="72045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4262376" y="8088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3990356" y="8898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3718336" y="9782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3446316" y="1066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3174296" y="11551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2911991" y="12435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2902276" y="1405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2892561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289256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2999426" y="190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3154866" y="20612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3310306" y="22085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3475461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345603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3349166" y="26800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3242301" y="28421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3135436" y="30042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3028571" y="31662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3116006" y="33062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3290876" y="3453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475461" y="35935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33751" y="37188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29087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485176" y="35493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3718336" y="34388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3961211" y="33283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4194371" y="33136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4427531" y="34167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660691" y="35272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903566" y="36451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136726" y="3755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99031" y="37924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690481" y="37335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981931" y="36746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273381" y="36156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564831" y="3556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68368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711858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7419751" y="3637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76140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7371176" y="35051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7108871" y="34241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836851" y="33357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564831" y="32473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8536" y="3099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331671" y="29379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40939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814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943716" y="26285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97991" y="25401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535686" y="24516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263666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991646" y="22822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5709911" y="22233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5603046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5496181" y="19139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539903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5292166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120505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120510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120515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120520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120525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120530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120535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120540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120545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120550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120555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120600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120605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120610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120615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120620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120625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120630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120635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120640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120645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120650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120655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120700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120705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120710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120715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120720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120725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120730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120735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120740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120745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120750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120755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120800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120805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120810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120815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120820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120825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120830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120835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120840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120845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120850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120855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120900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120905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120910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120915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120920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120925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120930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120935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120940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120945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120950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120955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121000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121005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121010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120500.00 COMEX. Rule amendment Charlie 3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120501.00 Intend patrolling to the South, to take advantage of dawn light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120502.00 System Echo Trial 3 commencing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120522.00 Invsetigating System Echo Power-up failure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120612.00 System Echo working satisfactoritly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120622.00 System Echo given 3 invalid hits. Adjusting Gain to -2Db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120642.00 System Echo optimal level is 16.5 Db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120953.00 Moving search area to North, Dawn advantage gone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120954.00 Requset relaxation of amendment Charlie 13 from 120000 today;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120957.00 SUSPECTED DETECTION OF RED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121003.00 CONFIRMED. OBTAIN SOLUTION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8 0.4109 L 0.3958 0.4109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8 0.4109 L 0.3950 0.3991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991 L 0.3950 0.3884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884 L 0.3950 0.3765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765 L 0.3950 0.364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50 0.3647 L 0.3990 0.355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90 0.3551 L 0.4061 0.346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061 0.3465 L 0.4141 0.336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41 0.3368 L 0.4213 0.3282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213 0.3282 L 0.4221 0.3164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221 0.3164 L 0.4157 0.3057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57 0.3057 L 0.4101 0.2960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01 0.2960 L 0.4045 0.2863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045 0.2863 L 0.3982 0.275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82 0.2756 L 0.3926 0.265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26 0.2659 L 0.3862 0.2552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862 0.2552 L 0.3798 0.244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98 0.2444 L 0.3727 0.2326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27 0.2326 L 0.3615 0.2283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15 0.2283 L 0.3575 0.2412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75 0.2412 L 0.3472 0.2476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72 0.2476 L 0.3368 0.2391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8 0.2391 L 0.3256 0.230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6 0.2305 L 0.3145 0.2208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45 0.2208 L 0.3033 0.2122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3 0.2122 L 0.2922 0.202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22 0.2025 L 0.2810 0.1929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0 0.1929 L 0.2699 0.1843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99 0.1843 L 0.2587 0.1746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87 0.1746 L 0.2483 0.1649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3 0.1649 L 0.2364 0.1606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606 L 0.2252 0.1692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2 0.1692 L 0.2149 0.1789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9 0.1789 L 0.2037 0.1875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7 0.1875 L 0.1926 0.1972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1972 L 0.1814 0.2058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0.2058 L 0.1702 0.2154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2154 L 0.1591 0.2240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2240 L 0.1479 0.2337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2337 L 0.1368 0.2433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8 0.2433 L 0.1256 0.2519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56 0.2519 L 0.1145 0.2616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5 0.2616 L 0.1033 0.270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2702 L 0.0985 0.2627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5 0.2627 L 0.1009 0.2487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9 0.2487 L 0.1033 0.2348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2348 L 0.1057 0.2208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7 0.2208 L 0.1081 0.2068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1 0.2068 L 0.1113 0.1929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3 0.1929 L 0.1137 0.1789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37 0.1789 L 0.1161 0.1639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61 0.1639 L 0.1185 0.1499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5 0.1499 L 0.1208 0.1359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08 0.1359 L 0.1248 0.1220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8 0.1220 L 0.1336 0.127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6 0.1273 L 0.1424 0.1327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24 0.1327 L 0.1455 0.120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5 0.1209 L 0.1479 0.1069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1069 L 0.1511 0.093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1 0.0930 L 0.1535 0.077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5 0.0779 L 0.1559 0.064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9 0.0640 L 0.1583 0.050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8 -0.1573 L 0.2308 -0.1573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-0.1573 L 0.2053 -0.157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53 -0.1573 L 0.1822 -0.1509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2 -0.1509 L 0.1599 -0.1380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9 -0.1380 L 0.1376 -0.125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76 -0.1251 L 0.1153 -0.1133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3 -0.1133 L 0.0930 -0.1004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0 -0.1004 L 0.0706 -0.0875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6 -0.0875 L 0.0483 -0.0746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3 -0.0746 L 0.0268 -0.0617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8 -0.0617 L 0.0260 -0.0381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381 L 0.0252 -0.0123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0123 L 0.0252 0.0124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0.0124 L 0.0340 0.0350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0 0.0350 L 0.0467 0.0575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7 0.0575 L 0.0595 0.0790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95 0.0790 L 0.0730 0.1016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0 0.1016 L 0.0714 0.1241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4 0.1241 L 0.0627 0.1477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7 0.1477 L 0.0539 0.1714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9 0.1714 L 0.0451 0.1950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1 0.1950 L 0.0364 0.2186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4 0.2186 L 0.0435 0.239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5 0.2391 L 0.0579 0.2605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9 0.2605 L 0.0730 0.2809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0 0.2809 L 0.0778 0.299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8 0.2992 L 0.0579 0.2895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9 0.2895 L 0.0738 0.2745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8 0.2745 L 0.0930 0.2584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0 0.2584 L 0.1129 0.242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0.2423 L 0.1320 0.2401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0 0.2401 L 0.1511 0.2552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1 0.2552 L 0.1702 0.2713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2713 L 0.1902 0.2885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2 0.2885 L 0.2093 0.3046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3 0.3046 L 0.2308 0.3099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0.3099 L 0.2547 0.3014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7 0.3014 L 0.2786 0.2928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86 0.2928 L 0.3025 0.2842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5 0.2842 L 0.3264 0.2756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4 0.2756 L 0.3488 0.2799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88 0.2799 L 0.3719 0.2895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19 0.2895 L 0.3966 0.287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66 0.2874 L 0.4125 0.2799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4125 0.2799 L 0.3926 0.2681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926 0.2681 L 0.3711 0.2562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711 0.2562 L 0.3488 0.243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88 0.2433 L 0.3264 0.2305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4 0.2305 L 0.3161 0.2090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61 0.2090 L 0.3073 0.185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3 0.1853 L 0.3137 0.166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7 0.1660 L 0.3360 0.153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0 0.1531 L 0.3575 0.1402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75 0.1402 L 0.3456 0.127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56 0.1273 L 0.3240 0.1144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0 0.1144 L 0.3017 0.101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17 0.1016 L 0.2794 0.0897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94 0.0897 L 0.2563 0.0811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0811 L 0.2475 0.0597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0597 L 0.2388 0.036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8 0.0360 L 0.2308 0.0124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8 0.0124 L 0.2220 -0.0123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