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 0.3905 L 0.1710 0.3905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3905 L 0.1734 0.3765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3765 L 0.1758 0.36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3626 L 0.1782 0.3497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3497 L 0.1806 0.3368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3368 L 0.1854 0.309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4 0.3099 L 0.1878 0.296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8 0.2960 L 0.1902 0.2820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20 L 0.1926 0.2691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691 L 0.1950 0.2552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0 0.2552 L 0.1981 0.242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1 0.2423 L 0.2005 0.2283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283 L 0.2021 0.2154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2154 L 0.1997 0.2025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025 L 0.1918 0.193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8 0.1939 L 0.1806 0.189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1896 L 0.1687 0.186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864 L 0.1559 0.1832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1832 L 0.1440 0.1778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0.1778 L 0.1360 0.1692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0 0.1692 L 0.1336 0.1585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585 L 0.1384 0.1477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477 L 0.1471 0.1413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1413 L 0.1575 0.138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5 0.1381 L 0.1671 0.132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1 0.1327 L 0.1710 0.1241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1241 L 0.1702 0.1123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1123 L 0.1631 0.102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1 0.1026 L 0.1503 0.1026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26 L 0.1408 0.1112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0.1112 L 0.1376 0.1252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0.1252 L 0.1455 0.1349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349 L 0.1591 0.137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70 L 0.1766 0.1381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381 L 0.1846 0.147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6 0.1477 L 0.1758 0.1563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563 L 0.1599 0.1542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0.1542 L 0.1535 0.1402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1402 L 0.1734 0.284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2842 L 0.1766 0.2917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2917 L 0.1838 0.2938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2938 L 0.1910 0.286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0 0.2863 L 0.1926 0.2756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756 L 0.2005 0.269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691 L 0.2069 0.273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2734 L 0.2101 0.2799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1 0.2799 L 0.2133 0.2874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3 0.2874 L 0.2213 0.2906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906 L 0.2284 0.2874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874 L 0.2340 0.2809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809 L 0.2412 0.2788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788 L 0.2475 0.2852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2852 L 0.2412 0.2938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938 L 0.2340 0.2906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906 L 0.2292 0.285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2852 L 0.2268 0.276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766 L 0.2284 0.265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659 L 0.2388 0.2584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2584 L 0.2523 0.260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3 0.2605 L 0.2571 0.2691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691 L 0.2571 0.2777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777 L 0.2563 0.2863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2863 L 0.2531 0.2971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1 0.2971 L 0.2420 0.3046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3046 L 0.2276 0.300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3003 L 0.2213 0.2863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863 L 0.2149 0.2702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2702 L 0.2117 0.2541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2541 L 0.2157 0.2433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2433 L 0.2197 0.2326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7 0.2326 L 0.2228 0.2240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2240 L 0.2268 0.213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133 L 0.2316 0.201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6 0.2015 L 0.2364 0.1875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875 L 0.2428 0.1714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8 0.1714 L 0.2491 0.1542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1 0.1542 L 0.2563 0.1359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359 L 0.2627 0.1177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7 0.1177 L 0.2691 0.1016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4 0.1617 L 0.2754 0.1617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4 0.1617 L 0.2515 0.1574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5 0.1574 L 0.2276 0.1531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1531 L 0.2029 0.1488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1488 L 0.1790 0.145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0 0.1456 L 0.1551 0.1413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1 0.1413 L 0.1312 0.135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12 0.1359 L 0.1065 0.13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5 0.1327 L 0.0826 0.1284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6 0.1284 L 0.0587 0.1241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7 0.1241 L 0.0348 0.1198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0.1198 L 0.0109 0.1155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0.1155 L -0.0114 0.1091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4 0.1091 L -0.0162 0.0908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2 0.0908 L -0.0027 0.0801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0.0801 L 0.0149 0.069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9 0.0693 L 0.0340 0.058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586 L 0.0539 0.0478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0478 L 0.0762 0.0446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2 0.0446 L 0.0937 0.0564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7 0.0564 L 0.1033 0.0726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0726 L 0.1113 0.086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0865 L 0.1185 0.0983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0983 L 0.1272 0.10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72 0.1059 L 0.1384 0.1112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112 L 0.1479 0.1187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187 L 0.1583 0.1241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83 0.1241 L 0.1687 0.1220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220 L 0.1726 0.1134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6 0.1134 L 0.1679 0.10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9 0.1059 L 0.1591 0.103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037 L 0.1503 0.1069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69 L 0.1424 0.1123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123 L 0.1416 0.1230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6 0.1230 L 0.1487 0.1295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7 0.1295 L 0.1591 0.1327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27 L 0.1695 0.134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5 0.1349 L 0.1766 0.1424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424 L 0.1718 0.1531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1531 L 0.1591 0.1542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42 L 0.1527 0.1435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7 0.1435 L 0.1615 0.1295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5 0.1295 L 0.1758 0.1316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316 L 0.1798 0.1413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8 0.1413 L 0.1838 0.1510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1510 L 0.1926 0.15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531 L 0.2005 0.1435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1435 L 0.2021 0.1316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316 L 0.2117 0.1241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1241 L 0.2189 0.1284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9 0.1284 L 0.2228 0.137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1370 L 0.2268 0.1456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1456 L 0.2364 0.1488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488 L 0.2436 0.1445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445 L 0.2507 0.1381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381 L 0.2595 0.134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349 L 0.2667 0.1424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7 0.1424 L 0.2595 0.1531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531 L 0.2507 0.1488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488 L 0.2452 0.142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2 0.1424 L 0.2420 0.132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1327 L 0.2444 0.1209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209 L 0.2563 0.1112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112 L 0.2715 0.1134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15 0.1134 L 0.2770 0.1241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241 L 0.2770 0.1338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338 L 0.2770 0.1435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435 L 0.2730 0.1563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63 L 0.2595 0.1660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660 L 0.2436 0.1606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606 L 0.2356 0.1435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6 0.1435 L 0.2284 0.1252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1252 L 0.2244 0.1069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4 0.1069 L 0.2292 0.0940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0940 L 0.2340 0.0822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822 L 0.2380 0.0704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0 0.0704 L 0.2420 0.0597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0597 L 0.2475 0.0446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446 L 0.2539 0.0285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0285 L 0.2611 0.0092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