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108" d="100"/>
          <a:sy n="108" d="100"/>
        </p:scale>
        <p:origin x="7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AMERICAS CUP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2018. RACE 2A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00" name="footprint"/>
          <p:cNvSpPr/>
          <p:nvPr/>
        </p:nvSpPr>
        <p:spPr>
          <a:xfrm>
            <a:off x="4378671" y="3862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1" name="footprint"/>
          <p:cNvSpPr/>
          <p:nvPr/>
        </p:nvSpPr>
        <p:spPr>
          <a:xfrm>
            <a:off x="4401867" y="38159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2" name="footprint"/>
          <p:cNvSpPr/>
          <p:nvPr/>
        </p:nvSpPr>
        <p:spPr>
          <a:xfrm>
            <a:off x="4502383" y="38741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3" name="footprint"/>
          <p:cNvSpPr/>
          <p:nvPr/>
        </p:nvSpPr>
        <p:spPr>
          <a:xfrm>
            <a:off x="4564239" y="38508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4" name="footprint"/>
          <p:cNvSpPr/>
          <p:nvPr/>
        </p:nvSpPr>
        <p:spPr>
          <a:xfrm>
            <a:off x="4641559" y="37985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5" name="footprint"/>
          <p:cNvSpPr/>
          <p:nvPr/>
        </p:nvSpPr>
        <p:spPr>
          <a:xfrm>
            <a:off x="4695683" y="37577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6" name="footprint"/>
          <p:cNvSpPr/>
          <p:nvPr/>
        </p:nvSpPr>
        <p:spPr>
          <a:xfrm>
            <a:off x="4765271" y="36996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7" name="footprint"/>
          <p:cNvSpPr/>
          <p:nvPr/>
        </p:nvSpPr>
        <p:spPr>
          <a:xfrm>
            <a:off x="4819395" y="36647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8" name="footprint"/>
          <p:cNvSpPr/>
          <p:nvPr/>
        </p:nvSpPr>
        <p:spPr>
          <a:xfrm>
            <a:off x="4896715" y="360654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9" name="footprint"/>
          <p:cNvSpPr/>
          <p:nvPr/>
        </p:nvSpPr>
        <p:spPr>
          <a:xfrm>
            <a:off x="4950839" y="356582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0" name="footprint"/>
          <p:cNvSpPr/>
          <p:nvPr/>
        </p:nvSpPr>
        <p:spPr>
          <a:xfrm>
            <a:off x="5020427" y="351346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footprint"/>
          <p:cNvSpPr/>
          <p:nvPr/>
        </p:nvSpPr>
        <p:spPr>
          <a:xfrm>
            <a:off x="5074551" y="34727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footprint"/>
          <p:cNvSpPr/>
          <p:nvPr/>
        </p:nvSpPr>
        <p:spPr>
          <a:xfrm>
            <a:off x="5151871" y="341458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3" name="footprint"/>
          <p:cNvSpPr/>
          <p:nvPr/>
        </p:nvSpPr>
        <p:spPr>
          <a:xfrm>
            <a:off x="5205995" y="33796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4" name="footprint"/>
          <p:cNvSpPr/>
          <p:nvPr/>
        </p:nvSpPr>
        <p:spPr>
          <a:xfrm>
            <a:off x="5275583" y="332150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footprint"/>
          <p:cNvSpPr/>
          <p:nvPr/>
        </p:nvSpPr>
        <p:spPr>
          <a:xfrm>
            <a:off x="5329707" y="32807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6" name="footprint"/>
          <p:cNvSpPr/>
          <p:nvPr/>
        </p:nvSpPr>
        <p:spPr>
          <a:xfrm>
            <a:off x="5407027" y="322843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7" name="footprint"/>
          <p:cNvSpPr/>
          <p:nvPr/>
        </p:nvSpPr>
        <p:spPr>
          <a:xfrm>
            <a:off x="5453419" y="318771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8" name="footprint"/>
          <p:cNvSpPr/>
          <p:nvPr/>
        </p:nvSpPr>
        <p:spPr>
          <a:xfrm>
            <a:off x="5530739" y="312954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9" name="footprint"/>
          <p:cNvSpPr/>
          <p:nvPr/>
        </p:nvSpPr>
        <p:spPr>
          <a:xfrm>
            <a:off x="5584863" y="30946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0" name="footprint"/>
          <p:cNvSpPr/>
          <p:nvPr/>
        </p:nvSpPr>
        <p:spPr>
          <a:xfrm>
            <a:off x="5662183" y="30364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1" name="footprint"/>
          <p:cNvSpPr/>
          <p:nvPr/>
        </p:nvSpPr>
        <p:spPr>
          <a:xfrm>
            <a:off x="5708575" y="29957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2" name="footprint"/>
          <p:cNvSpPr/>
          <p:nvPr/>
        </p:nvSpPr>
        <p:spPr>
          <a:xfrm>
            <a:off x="5785895" y="294340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footprint"/>
          <p:cNvSpPr/>
          <p:nvPr/>
        </p:nvSpPr>
        <p:spPr>
          <a:xfrm>
            <a:off x="5840019" y="2902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4" name="footprint"/>
          <p:cNvSpPr/>
          <p:nvPr/>
        </p:nvSpPr>
        <p:spPr>
          <a:xfrm>
            <a:off x="5917339" y="28445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5" name="footprint"/>
          <p:cNvSpPr/>
          <p:nvPr/>
        </p:nvSpPr>
        <p:spPr>
          <a:xfrm>
            <a:off x="5963731" y="280961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6" name="footprint"/>
          <p:cNvSpPr/>
          <p:nvPr/>
        </p:nvSpPr>
        <p:spPr>
          <a:xfrm>
            <a:off x="6041051" y="275144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7" name="footprint"/>
          <p:cNvSpPr/>
          <p:nvPr/>
        </p:nvSpPr>
        <p:spPr>
          <a:xfrm>
            <a:off x="6095175" y="27107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8" name="footprint"/>
          <p:cNvSpPr/>
          <p:nvPr/>
        </p:nvSpPr>
        <p:spPr>
          <a:xfrm>
            <a:off x="6172495" y="26583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9" name="footprint"/>
          <p:cNvSpPr/>
          <p:nvPr/>
        </p:nvSpPr>
        <p:spPr>
          <a:xfrm>
            <a:off x="6218887" y="26176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0" name="footprint"/>
          <p:cNvSpPr/>
          <p:nvPr/>
        </p:nvSpPr>
        <p:spPr>
          <a:xfrm>
            <a:off x="6296207" y="255948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1" name="footprint"/>
          <p:cNvSpPr/>
          <p:nvPr/>
        </p:nvSpPr>
        <p:spPr>
          <a:xfrm>
            <a:off x="6350331" y="25245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2" name="footprint"/>
          <p:cNvSpPr/>
          <p:nvPr/>
        </p:nvSpPr>
        <p:spPr>
          <a:xfrm>
            <a:off x="6427651" y="24664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3" name="footprint"/>
          <p:cNvSpPr/>
          <p:nvPr/>
        </p:nvSpPr>
        <p:spPr>
          <a:xfrm>
            <a:off x="6474043" y="24256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4" name="footprint"/>
          <p:cNvSpPr/>
          <p:nvPr/>
        </p:nvSpPr>
        <p:spPr>
          <a:xfrm>
            <a:off x="6551363" y="23733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5" name="footprint"/>
          <p:cNvSpPr/>
          <p:nvPr/>
        </p:nvSpPr>
        <p:spPr>
          <a:xfrm>
            <a:off x="6605487" y="23326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6" name="footprint"/>
          <p:cNvSpPr/>
          <p:nvPr/>
        </p:nvSpPr>
        <p:spPr>
          <a:xfrm>
            <a:off x="6682807" y="227444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7" name="footprint"/>
          <p:cNvSpPr/>
          <p:nvPr/>
        </p:nvSpPr>
        <p:spPr>
          <a:xfrm>
            <a:off x="6729199" y="2239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8" name="footprint"/>
          <p:cNvSpPr/>
          <p:nvPr/>
        </p:nvSpPr>
        <p:spPr>
          <a:xfrm>
            <a:off x="6806519" y="21813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9" name="footprint"/>
          <p:cNvSpPr/>
          <p:nvPr/>
        </p:nvSpPr>
        <p:spPr>
          <a:xfrm>
            <a:off x="6860643" y="2140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0" name="footprint"/>
          <p:cNvSpPr/>
          <p:nvPr/>
        </p:nvSpPr>
        <p:spPr>
          <a:xfrm>
            <a:off x="4571971" y="28735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footprint"/>
          <p:cNvSpPr/>
          <p:nvPr/>
        </p:nvSpPr>
        <p:spPr>
          <a:xfrm>
            <a:off x="4595167" y="289105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footprint"/>
          <p:cNvSpPr/>
          <p:nvPr/>
        </p:nvSpPr>
        <p:spPr>
          <a:xfrm>
            <a:off x="4633827" y="29143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footprint"/>
          <p:cNvSpPr/>
          <p:nvPr/>
        </p:nvSpPr>
        <p:spPr>
          <a:xfrm>
            <a:off x="4657023" y="292595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4" name="footprint"/>
          <p:cNvSpPr/>
          <p:nvPr/>
        </p:nvSpPr>
        <p:spPr>
          <a:xfrm>
            <a:off x="4695683" y="29492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5" name="footprint"/>
          <p:cNvSpPr/>
          <p:nvPr/>
        </p:nvSpPr>
        <p:spPr>
          <a:xfrm>
            <a:off x="4718879" y="29317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6" name="footprint"/>
          <p:cNvSpPr/>
          <p:nvPr/>
        </p:nvSpPr>
        <p:spPr>
          <a:xfrm>
            <a:off x="4780735" y="28328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7" name="footprint"/>
          <p:cNvSpPr/>
          <p:nvPr/>
        </p:nvSpPr>
        <p:spPr>
          <a:xfrm>
            <a:off x="4827127" y="276889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footprint"/>
          <p:cNvSpPr/>
          <p:nvPr/>
        </p:nvSpPr>
        <p:spPr>
          <a:xfrm>
            <a:off x="4896715" y="267582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footprint"/>
          <p:cNvSpPr/>
          <p:nvPr/>
        </p:nvSpPr>
        <p:spPr>
          <a:xfrm>
            <a:off x="4935375" y="26118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footprint"/>
          <p:cNvSpPr/>
          <p:nvPr/>
        </p:nvSpPr>
        <p:spPr>
          <a:xfrm>
            <a:off x="5004963" y="251294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footprint"/>
          <p:cNvSpPr/>
          <p:nvPr/>
        </p:nvSpPr>
        <p:spPr>
          <a:xfrm>
            <a:off x="5043623" y="244895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footprint"/>
          <p:cNvSpPr/>
          <p:nvPr/>
        </p:nvSpPr>
        <p:spPr>
          <a:xfrm>
            <a:off x="5113211" y="235588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ootprint"/>
          <p:cNvSpPr/>
          <p:nvPr/>
        </p:nvSpPr>
        <p:spPr>
          <a:xfrm>
            <a:off x="5151871" y="2291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footprint"/>
          <p:cNvSpPr/>
          <p:nvPr/>
        </p:nvSpPr>
        <p:spPr>
          <a:xfrm>
            <a:off x="5221459" y="21930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footprint"/>
          <p:cNvSpPr/>
          <p:nvPr/>
        </p:nvSpPr>
        <p:spPr>
          <a:xfrm>
            <a:off x="5267851" y="21290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footprint"/>
          <p:cNvSpPr/>
          <p:nvPr/>
        </p:nvSpPr>
        <p:spPr>
          <a:xfrm>
            <a:off x="5329707" y="203595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ootprint"/>
          <p:cNvSpPr/>
          <p:nvPr/>
        </p:nvSpPr>
        <p:spPr>
          <a:xfrm>
            <a:off x="5376099" y="1971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footprint"/>
          <p:cNvSpPr/>
          <p:nvPr/>
        </p:nvSpPr>
        <p:spPr>
          <a:xfrm>
            <a:off x="5437955" y="200686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ootprint"/>
          <p:cNvSpPr/>
          <p:nvPr/>
        </p:nvSpPr>
        <p:spPr>
          <a:xfrm>
            <a:off x="5461151" y="201850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footprint"/>
          <p:cNvSpPr/>
          <p:nvPr/>
        </p:nvSpPr>
        <p:spPr>
          <a:xfrm>
            <a:off x="5499811" y="2041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ootprint"/>
          <p:cNvSpPr/>
          <p:nvPr/>
        </p:nvSpPr>
        <p:spPr>
          <a:xfrm>
            <a:off x="5523007" y="20592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footprint"/>
          <p:cNvSpPr/>
          <p:nvPr/>
        </p:nvSpPr>
        <p:spPr>
          <a:xfrm>
            <a:off x="5538471" y="20010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ootprint"/>
          <p:cNvSpPr/>
          <p:nvPr/>
        </p:nvSpPr>
        <p:spPr>
          <a:xfrm>
            <a:off x="5553935" y="193124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footprint"/>
          <p:cNvSpPr/>
          <p:nvPr/>
        </p:nvSpPr>
        <p:spPr>
          <a:xfrm>
            <a:off x="5569399" y="18265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ootprint"/>
          <p:cNvSpPr/>
          <p:nvPr/>
        </p:nvSpPr>
        <p:spPr>
          <a:xfrm>
            <a:off x="5584863" y="17509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footprint"/>
          <p:cNvSpPr/>
          <p:nvPr/>
        </p:nvSpPr>
        <p:spPr>
          <a:xfrm>
            <a:off x="5608059" y="164621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ootprint"/>
          <p:cNvSpPr/>
          <p:nvPr/>
        </p:nvSpPr>
        <p:spPr>
          <a:xfrm>
            <a:off x="5623523" y="157640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footprint"/>
          <p:cNvSpPr/>
          <p:nvPr/>
        </p:nvSpPr>
        <p:spPr>
          <a:xfrm>
            <a:off x="5638987" y="14717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footprint"/>
          <p:cNvSpPr/>
          <p:nvPr/>
        </p:nvSpPr>
        <p:spPr>
          <a:xfrm>
            <a:off x="5654451" y="13960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ootprint"/>
          <p:cNvSpPr/>
          <p:nvPr/>
        </p:nvSpPr>
        <p:spPr>
          <a:xfrm>
            <a:off x="5677647" y="12913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footprint"/>
          <p:cNvSpPr/>
          <p:nvPr/>
        </p:nvSpPr>
        <p:spPr>
          <a:xfrm>
            <a:off x="5685379" y="12215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ootprint"/>
          <p:cNvSpPr/>
          <p:nvPr/>
        </p:nvSpPr>
        <p:spPr>
          <a:xfrm>
            <a:off x="5708575" y="111686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footprint"/>
          <p:cNvSpPr/>
          <p:nvPr/>
        </p:nvSpPr>
        <p:spPr>
          <a:xfrm>
            <a:off x="5724039" y="10412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ootprint"/>
          <p:cNvSpPr/>
          <p:nvPr/>
        </p:nvSpPr>
        <p:spPr>
          <a:xfrm>
            <a:off x="5770431" y="9888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footprint"/>
          <p:cNvSpPr/>
          <p:nvPr/>
        </p:nvSpPr>
        <p:spPr>
          <a:xfrm>
            <a:off x="5801359" y="10063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footprint"/>
          <p:cNvSpPr/>
          <p:nvPr/>
        </p:nvSpPr>
        <p:spPr>
          <a:xfrm>
            <a:off x="5840019" y="10296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footprint"/>
          <p:cNvSpPr/>
          <p:nvPr/>
        </p:nvSpPr>
        <p:spPr>
          <a:xfrm>
            <a:off x="5863215" y="10412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footprint"/>
          <p:cNvSpPr/>
          <p:nvPr/>
        </p:nvSpPr>
        <p:spPr>
          <a:xfrm>
            <a:off x="5901875" y="106451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footprint"/>
          <p:cNvSpPr/>
          <p:nvPr/>
        </p:nvSpPr>
        <p:spPr>
          <a:xfrm>
            <a:off x="5925071" y="10819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footprint"/>
          <p:cNvSpPr/>
          <p:nvPr/>
        </p:nvSpPr>
        <p:spPr>
          <a:xfrm>
            <a:off x="6760127" y="240242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footprint"/>
          <p:cNvSpPr/>
          <p:nvPr/>
        </p:nvSpPr>
        <p:spPr>
          <a:xfrm>
            <a:off x="6729199" y="23907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2" name="footprint"/>
          <p:cNvSpPr/>
          <p:nvPr/>
        </p:nvSpPr>
        <p:spPr>
          <a:xfrm>
            <a:off x="6690539" y="23733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footprint"/>
          <p:cNvSpPr/>
          <p:nvPr/>
        </p:nvSpPr>
        <p:spPr>
          <a:xfrm>
            <a:off x="6659611" y="236170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footprint"/>
          <p:cNvSpPr/>
          <p:nvPr/>
        </p:nvSpPr>
        <p:spPr>
          <a:xfrm>
            <a:off x="6613219" y="234425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footprint"/>
          <p:cNvSpPr/>
          <p:nvPr/>
        </p:nvSpPr>
        <p:spPr>
          <a:xfrm>
            <a:off x="6590023" y="23326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footprint"/>
          <p:cNvSpPr/>
          <p:nvPr/>
        </p:nvSpPr>
        <p:spPr>
          <a:xfrm>
            <a:off x="6543631" y="231516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footprint"/>
          <p:cNvSpPr/>
          <p:nvPr/>
        </p:nvSpPr>
        <p:spPr>
          <a:xfrm>
            <a:off x="6520435" y="230935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footprint"/>
          <p:cNvSpPr/>
          <p:nvPr/>
        </p:nvSpPr>
        <p:spPr>
          <a:xfrm>
            <a:off x="6474043" y="2291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footprint"/>
          <p:cNvSpPr/>
          <p:nvPr/>
        </p:nvSpPr>
        <p:spPr>
          <a:xfrm>
            <a:off x="6443115" y="228026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footprint"/>
          <p:cNvSpPr/>
          <p:nvPr/>
        </p:nvSpPr>
        <p:spPr>
          <a:xfrm>
            <a:off x="6404455" y="22628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footprint"/>
          <p:cNvSpPr/>
          <p:nvPr/>
        </p:nvSpPr>
        <p:spPr>
          <a:xfrm>
            <a:off x="6373527" y="22511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footprint"/>
          <p:cNvSpPr/>
          <p:nvPr/>
        </p:nvSpPr>
        <p:spPr>
          <a:xfrm>
            <a:off x="6334867" y="22337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footprint"/>
          <p:cNvSpPr/>
          <p:nvPr/>
        </p:nvSpPr>
        <p:spPr>
          <a:xfrm>
            <a:off x="6303939" y="222209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footprint"/>
          <p:cNvSpPr/>
          <p:nvPr/>
        </p:nvSpPr>
        <p:spPr>
          <a:xfrm>
            <a:off x="6265279" y="22046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footprint"/>
          <p:cNvSpPr/>
          <p:nvPr/>
        </p:nvSpPr>
        <p:spPr>
          <a:xfrm>
            <a:off x="6234351" y="21930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footprint"/>
          <p:cNvSpPr/>
          <p:nvPr/>
        </p:nvSpPr>
        <p:spPr>
          <a:xfrm>
            <a:off x="6195691" y="217555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footprint"/>
          <p:cNvSpPr/>
          <p:nvPr/>
        </p:nvSpPr>
        <p:spPr>
          <a:xfrm>
            <a:off x="6164763" y="216392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8" name="footprint"/>
          <p:cNvSpPr/>
          <p:nvPr/>
        </p:nvSpPr>
        <p:spPr>
          <a:xfrm>
            <a:off x="6118371" y="21522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9" name="footprint"/>
          <p:cNvSpPr/>
          <p:nvPr/>
        </p:nvSpPr>
        <p:spPr>
          <a:xfrm>
            <a:off x="6095175" y="21406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0" name="footprint"/>
          <p:cNvSpPr/>
          <p:nvPr/>
        </p:nvSpPr>
        <p:spPr>
          <a:xfrm>
            <a:off x="6048783" y="212320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1" name="footprint"/>
          <p:cNvSpPr/>
          <p:nvPr/>
        </p:nvSpPr>
        <p:spPr>
          <a:xfrm>
            <a:off x="6025587" y="211157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footprint"/>
          <p:cNvSpPr/>
          <p:nvPr/>
        </p:nvSpPr>
        <p:spPr>
          <a:xfrm>
            <a:off x="5979195" y="209412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footprint"/>
          <p:cNvSpPr/>
          <p:nvPr/>
        </p:nvSpPr>
        <p:spPr>
          <a:xfrm>
            <a:off x="5994659" y="206503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4" name="footprint"/>
          <p:cNvSpPr/>
          <p:nvPr/>
        </p:nvSpPr>
        <p:spPr>
          <a:xfrm>
            <a:off x="6064247" y="1971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footprint"/>
          <p:cNvSpPr/>
          <p:nvPr/>
        </p:nvSpPr>
        <p:spPr>
          <a:xfrm>
            <a:off x="6118371" y="190797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6" name="footprint"/>
          <p:cNvSpPr/>
          <p:nvPr/>
        </p:nvSpPr>
        <p:spPr>
          <a:xfrm>
            <a:off x="6187959" y="181490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7" name="footprint"/>
          <p:cNvSpPr/>
          <p:nvPr/>
        </p:nvSpPr>
        <p:spPr>
          <a:xfrm>
            <a:off x="6242083" y="175673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8" name="footprint"/>
          <p:cNvSpPr/>
          <p:nvPr/>
        </p:nvSpPr>
        <p:spPr>
          <a:xfrm>
            <a:off x="6311671" y="16636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9" name="footprint"/>
          <p:cNvSpPr/>
          <p:nvPr/>
        </p:nvSpPr>
        <p:spPr>
          <a:xfrm>
            <a:off x="6365795" y="159967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0" name="footprint"/>
          <p:cNvSpPr/>
          <p:nvPr/>
        </p:nvSpPr>
        <p:spPr>
          <a:xfrm>
            <a:off x="6435383" y="15066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1" name="footprint"/>
          <p:cNvSpPr/>
          <p:nvPr/>
        </p:nvSpPr>
        <p:spPr>
          <a:xfrm>
            <a:off x="6489507" y="14484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2" name="footprint"/>
          <p:cNvSpPr/>
          <p:nvPr/>
        </p:nvSpPr>
        <p:spPr>
          <a:xfrm>
            <a:off x="6559095" y="13553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3" name="footprint"/>
          <p:cNvSpPr/>
          <p:nvPr/>
        </p:nvSpPr>
        <p:spPr>
          <a:xfrm>
            <a:off x="6613219" y="12913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4" name="footprint"/>
          <p:cNvSpPr/>
          <p:nvPr/>
        </p:nvSpPr>
        <p:spPr>
          <a:xfrm>
            <a:off x="6682807" y="12041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5" name="footprint"/>
          <p:cNvSpPr/>
          <p:nvPr/>
        </p:nvSpPr>
        <p:spPr>
          <a:xfrm>
            <a:off x="6736931" y="11401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6" name="footprint"/>
          <p:cNvSpPr/>
          <p:nvPr/>
        </p:nvSpPr>
        <p:spPr>
          <a:xfrm>
            <a:off x="6667343" y="111104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7" name="footprint"/>
          <p:cNvSpPr/>
          <p:nvPr/>
        </p:nvSpPr>
        <p:spPr>
          <a:xfrm>
            <a:off x="6636415" y="10994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8" name="footprint"/>
          <p:cNvSpPr/>
          <p:nvPr/>
        </p:nvSpPr>
        <p:spPr>
          <a:xfrm>
            <a:off x="6597755" y="10819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footprint"/>
          <p:cNvSpPr/>
          <p:nvPr/>
        </p:nvSpPr>
        <p:spPr>
          <a:xfrm>
            <a:off x="6566827" y="10703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0" name="footprint"/>
          <p:cNvSpPr/>
          <p:nvPr/>
        </p:nvSpPr>
        <p:spPr>
          <a:xfrm>
            <a:off x="4123515" y="39846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1" name="footprint"/>
          <p:cNvSpPr/>
          <p:nvPr/>
        </p:nvSpPr>
        <p:spPr>
          <a:xfrm>
            <a:off x="4169907" y="39439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footprint"/>
          <p:cNvSpPr/>
          <p:nvPr/>
        </p:nvSpPr>
        <p:spPr>
          <a:xfrm>
            <a:off x="4247227" y="38857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3" name="footprint"/>
          <p:cNvSpPr/>
          <p:nvPr/>
        </p:nvSpPr>
        <p:spPr>
          <a:xfrm>
            <a:off x="4293619" y="38508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4" name="footprint"/>
          <p:cNvSpPr/>
          <p:nvPr/>
        </p:nvSpPr>
        <p:spPr>
          <a:xfrm>
            <a:off x="4370939" y="37926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footprint"/>
          <p:cNvSpPr/>
          <p:nvPr/>
        </p:nvSpPr>
        <p:spPr>
          <a:xfrm>
            <a:off x="4425063" y="37519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footprint"/>
          <p:cNvSpPr/>
          <p:nvPr/>
        </p:nvSpPr>
        <p:spPr>
          <a:xfrm>
            <a:off x="4502383" y="36937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7" name="footprint"/>
          <p:cNvSpPr/>
          <p:nvPr/>
        </p:nvSpPr>
        <p:spPr>
          <a:xfrm>
            <a:off x="4548775" y="36588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8" name="footprint"/>
          <p:cNvSpPr/>
          <p:nvPr/>
        </p:nvSpPr>
        <p:spPr>
          <a:xfrm>
            <a:off x="4626095" y="36007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9" name="footprint"/>
          <p:cNvSpPr/>
          <p:nvPr/>
        </p:nvSpPr>
        <p:spPr>
          <a:xfrm>
            <a:off x="4680219" y="356582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0" name="footprint"/>
          <p:cNvSpPr/>
          <p:nvPr/>
        </p:nvSpPr>
        <p:spPr>
          <a:xfrm>
            <a:off x="4757539" y="350765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1" name="footprint"/>
          <p:cNvSpPr/>
          <p:nvPr/>
        </p:nvSpPr>
        <p:spPr>
          <a:xfrm>
            <a:off x="4803931" y="346693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2" name="footprint"/>
          <p:cNvSpPr/>
          <p:nvPr/>
        </p:nvSpPr>
        <p:spPr>
          <a:xfrm>
            <a:off x="4881251" y="340876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3" name="footprint"/>
          <p:cNvSpPr/>
          <p:nvPr/>
        </p:nvSpPr>
        <p:spPr>
          <a:xfrm>
            <a:off x="4935375" y="33738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4" name="footprint"/>
          <p:cNvSpPr/>
          <p:nvPr/>
        </p:nvSpPr>
        <p:spPr>
          <a:xfrm>
            <a:off x="5012695" y="331569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5" name="footprint"/>
          <p:cNvSpPr/>
          <p:nvPr/>
        </p:nvSpPr>
        <p:spPr>
          <a:xfrm>
            <a:off x="5059087" y="32807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6" name="footprint"/>
          <p:cNvSpPr/>
          <p:nvPr/>
        </p:nvSpPr>
        <p:spPr>
          <a:xfrm>
            <a:off x="5136407" y="32226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7" name="footprint"/>
          <p:cNvSpPr/>
          <p:nvPr/>
        </p:nvSpPr>
        <p:spPr>
          <a:xfrm>
            <a:off x="5190531" y="31819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8" name="footprint"/>
          <p:cNvSpPr/>
          <p:nvPr/>
        </p:nvSpPr>
        <p:spPr>
          <a:xfrm>
            <a:off x="5260119" y="312373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9" name="footprint"/>
          <p:cNvSpPr/>
          <p:nvPr/>
        </p:nvSpPr>
        <p:spPr>
          <a:xfrm>
            <a:off x="5314243" y="308882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0" name="footprint"/>
          <p:cNvSpPr/>
          <p:nvPr/>
        </p:nvSpPr>
        <p:spPr>
          <a:xfrm>
            <a:off x="5391563" y="30306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1" name="footprint"/>
          <p:cNvSpPr/>
          <p:nvPr/>
        </p:nvSpPr>
        <p:spPr>
          <a:xfrm>
            <a:off x="5445687" y="29957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2" name="footprint"/>
          <p:cNvSpPr/>
          <p:nvPr/>
        </p:nvSpPr>
        <p:spPr>
          <a:xfrm>
            <a:off x="5515275" y="29375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3" name="footprint"/>
          <p:cNvSpPr/>
          <p:nvPr/>
        </p:nvSpPr>
        <p:spPr>
          <a:xfrm>
            <a:off x="5569399" y="28968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4" name="footprint"/>
          <p:cNvSpPr/>
          <p:nvPr/>
        </p:nvSpPr>
        <p:spPr>
          <a:xfrm>
            <a:off x="5646719" y="283869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5" name="footprint"/>
          <p:cNvSpPr/>
          <p:nvPr/>
        </p:nvSpPr>
        <p:spPr>
          <a:xfrm>
            <a:off x="5700843" y="280379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6" name="footprint"/>
          <p:cNvSpPr/>
          <p:nvPr/>
        </p:nvSpPr>
        <p:spPr>
          <a:xfrm>
            <a:off x="5770431" y="274562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7" name="footprint"/>
          <p:cNvSpPr/>
          <p:nvPr/>
        </p:nvSpPr>
        <p:spPr>
          <a:xfrm>
            <a:off x="5824555" y="27107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8" name="footprint"/>
          <p:cNvSpPr/>
          <p:nvPr/>
        </p:nvSpPr>
        <p:spPr>
          <a:xfrm>
            <a:off x="5901875" y="26525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9" name="footprint"/>
          <p:cNvSpPr/>
          <p:nvPr/>
        </p:nvSpPr>
        <p:spPr>
          <a:xfrm>
            <a:off x="5948267" y="26118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" name="footprint"/>
          <p:cNvSpPr/>
          <p:nvPr/>
        </p:nvSpPr>
        <p:spPr>
          <a:xfrm>
            <a:off x="6025587" y="255366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" name="footprint"/>
          <p:cNvSpPr/>
          <p:nvPr/>
        </p:nvSpPr>
        <p:spPr>
          <a:xfrm>
            <a:off x="6079711" y="25187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2" name="footprint"/>
          <p:cNvSpPr/>
          <p:nvPr/>
        </p:nvSpPr>
        <p:spPr>
          <a:xfrm>
            <a:off x="6157031" y="24605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3" name="footprint"/>
          <p:cNvSpPr/>
          <p:nvPr/>
        </p:nvSpPr>
        <p:spPr>
          <a:xfrm>
            <a:off x="6203423" y="24256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4" name="footprint"/>
          <p:cNvSpPr/>
          <p:nvPr/>
        </p:nvSpPr>
        <p:spPr>
          <a:xfrm>
            <a:off x="6280743" y="236752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5" name="footprint"/>
          <p:cNvSpPr/>
          <p:nvPr/>
        </p:nvSpPr>
        <p:spPr>
          <a:xfrm>
            <a:off x="6334867" y="23268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6" name="footprint"/>
          <p:cNvSpPr/>
          <p:nvPr/>
        </p:nvSpPr>
        <p:spPr>
          <a:xfrm>
            <a:off x="6412187" y="22686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7" name="footprint"/>
          <p:cNvSpPr/>
          <p:nvPr/>
        </p:nvSpPr>
        <p:spPr>
          <a:xfrm>
            <a:off x="6458579" y="22337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8" name="footprint"/>
          <p:cNvSpPr/>
          <p:nvPr/>
        </p:nvSpPr>
        <p:spPr>
          <a:xfrm>
            <a:off x="6535899" y="21755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9" name="footprint"/>
          <p:cNvSpPr/>
          <p:nvPr/>
        </p:nvSpPr>
        <p:spPr>
          <a:xfrm>
            <a:off x="6590023" y="2140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0" name="footprint"/>
          <p:cNvSpPr/>
          <p:nvPr/>
        </p:nvSpPr>
        <p:spPr>
          <a:xfrm>
            <a:off x="3876091" y="3862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1" name="footprint"/>
          <p:cNvSpPr/>
          <p:nvPr/>
        </p:nvSpPr>
        <p:spPr>
          <a:xfrm>
            <a:off x="3891555" y="38159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2" name="footprint"/>
          <p:cNvSpPr/>
          <p:nvPr/>
        </p:nvSpPr>
        <p:spPr>
          <a:xfrm>
            <a:off x="4007535" y="37577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3" name="footprint"/>
          <p:cNvSpPr/>
          <p:nvPr/>
        </p:nvSpPr>
        <p:spPr>
          <a:xfrm>
            <a:off x="4092587" y="370543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4" name="footprint"/>
          <p:cNvSpPr/>
          <p:nvPr/>
        </p:nvSpPr>
        <p:spPr>
          <a:xfrm>
            <a:off x="4231763" y="36181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5" name="footprint"/>
          <p:cNvSpPr/>
          <p:nvPr/>
        </p:nvSpPr>
        <p:spPr>
          <a:xfrm>
            <a:off x="4332279" y="35483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6" name="footprint"/>
          <p:cNvSpPr/>
          <p:nvPr/>
        </p:nvSpPr>
        <p:spPr>
          <a:xfrm>
            <a:off x="4432795" y="34727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7" name="footprint"/>
          <p:cNvSpPr/>
          <p:nvPr/>
        </p:nvSpPr>
        <p:spPr>
          <a:xfrm>
            <a:off x="4486919" y="34320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8" name="footprint"/>
          <p:cNvSpPr/>
          <p:nvPr/>
        </p:nvSpPr>
        <p:spPr>
          <a:xfrm>
            <a:off x="4564239" y="33796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9" name="footprint"/>
          <p:cNvSpPr/>
          <p:nvPr/>
        </p:nvSpPr>
        <p:spPr>
          <a:xfrm>
            <a:off x="4610631" y="33389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0" name="footprint"/>
          <p:cNvSpPr/>
          <p:nvPr/>
        </p:nvSpPr>
        <p:spPr>
          <a:xfrm>
            <a:off x="4687951" y="32807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1" name="footprint"/>
          <p:cNvSpPr/>
          <p:nvPr/>
        </p:nvSpPr>
        <p:spPr>
          <a:xfrm>
            <a:off x="4742075" y="32458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2" name="footprint"/>
          <p:cNvSpPr/>
          <p:nvPr/>
        </p:nvSpPr>
        <p:spPr>
          <a:xfrm>
            <a:off x="4819395" y="318771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3" name="footprint"/>
          <p:cNvSpPr/>
          <p:nvPr/>
        </p:nvSpPr>
        <p:spPr>
          <a:xfrm>
            <a:off x="4865787" y="314699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4" name="footprint"/>
          <p:cNvSpPr/>
          <p:nvPr/>
        </p:nvSpPr>
        <p:spPr>
          <a:xfrm>
            <a:off x="4943107" y="30946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5" name="footprint"/>
          <p:cNvSpPr/>
          <p:nvPr/>
        </p:nvSpPr>
        <p:spPr>
          <a:xfrm>
            <a:off x="4997231" y="305392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6" name="footprint"/>
          <p:cNvSpPr/>
          <p:nvPr/>
        </p:nvSpPr>
        <p:spPr>
          <a:xfrm>
            <a:off x="5074551" y="29957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7" name="footprint"/>
          <p:cNvSpPr/>
          <p:nvPr/>
        </p:nvSpPr>
        <p:spPr>
          <a:xfrm>
            <a:off x="5120943" y="29608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8" name="footprint"/>
          <p:cNvSpPr/>
          <p:nvPr/>
        </p:nvSpPr>
        <p:spPr>
          <a:xfrm>
            <a:off x="5198263" y="2902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9" name="footprint"/>
          <p:cNvSpPr/>
          <p:nvPr/>
        </p:nvSpPr>
        <p:spPr>
          <a:xfrm>
            <a:off x="5252387" y="286196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0" name="footprint"/>
          <p:cNvSpPr/>
          <p:nvPr/>
        </p:nvSpPr>
        <p:spPr>
          <a:xfrm>
            <a:off x="5329707" y="280961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1" name="footprint"/>
          <p:cNvSpPr/>
          <p:nvPr/>
        </p:nvSpPr>
        <p:spPr>
          <a:xfrm>
            <a:off x="5376099" y="276889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2" name="footprint"/>
          <p:cNvSpPr/>
          <p:nvPr/>
        </p:nvSpPr>
        <p:spPr>
          <a:xfrm>
            <a:off x="5453419" y="27107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3" name="footprint"/>
          <p:cNvSpPr/>
          <p:nvPr/>
        </p:nvSpPr>
        <p:spPr>
          <a:xfrm>
            <a:off x="5507543" y="267582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4" name="footprint"/>
          <p:cNvSpPr/>
          <p:nvPr/>
        </p:nvSpPr>
        <p:spPr>
          <a:xfrm>
            <a:off x="5584863" y="26176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5" name="footprint"/>
          <p:cNvSpPr/>
          <p:nvPr/>
        </p:nvSpPr>
        <p:spPr>
          <a:xfrm>
            <a:off x="5631255" y="257693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6" name="footprint"/>
          <p:cNvSpPr/>
          <p:nvPr/>
        </p:nvSpPr>
        <p:spPr>
          <a:xfrm>
            <a:off x="5708575" y="25245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7" name="footprint"/>
          <p:cNvSpPr/>
          <p:nvPr/>
        </p:nvSpPr>
        <p:spPr>
          <a:xfrm>
            <a:off x="5762699" y="248386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8" name="footprint"/>
          <p:cNvSpPr/>
          <p:nvPr/>
        </p:nvSpPr>
        <p:spPr>
          <a:xfrm>
            <a:off x="5840019" y="24256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9" name="footprint"/>
          <p:cNvSpPr/>
          <p:nvPr/>
        </p:nvSpPr>
        <p:spPr>
          <a:xfrm>
            <a:off x="5886411" y="23907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0" name="footprint"/>
          <p:cNvSpPr/>
          <p:nvPr/>
        </p:nvSpPr>
        <p:spPr>
          <a:xfrm>
            <a:off x="5963731" y="23326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1" name="footprint"/>
          <p:cNvSpPr/>
          <p:nvPr/>
        </p:nvSpPr>
        <p:spPr>
          <a:xfrm>
            <a:off x="6017855" y="22918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2" name="footprint"/>
          <p:cNvSpPr/>
          <p:nvPr/>
        </p:nvSpPr>
        <p:spPr>
          <a:xfrm>
            <a:off x="6095175" y="2239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3" name="footprint"/>
          <p:cNvSpPr/>
          <p:nvPr/>
        </p:nvSpPr>
        <p:spPr>
          <a:xfrm>
            <a:off x="6141567" y="21988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4" name="footprint"/>
          <p:cNvSpPr/>
          <p:nvPr/>
        </p:nvSpPr>
        <p:spPr>
          <a:xfrm>
            <a:off x="6218887" y="2140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5" name="footprint"/>
          <p:cNvSpPr/>
          <p:nvPr/>
        </p:nvSpPr>
        <p:spPr>
          <a:xfrm>
            <a:off x="6273011" y="21057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6" name="footprint"/>
          <p:cNvSpPr/>
          <p:nvPr/>
        </p:nvSpPr>
        <p:spPr>
          <a:xfrm>
            <a:off x="6350331" y="20475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7" name="footprint"/>
          <p:cNvSpPr/>
          <p:nvPr/>
        </p:nvSpPr>
        <p:spPr>
          <a:xfrm>
            <a:off x="6396723" y="20068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8" name="footprint"/>
          <p:cNvSpPr/>
          <p:nvPr/>
        </p:nvSpPr>
        <p:spPr>
          <a:xfrm>
            <a:off x="6474043" y="19545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9" name="footprint"/>
          <p:cNvSpPr/>
          <p:nvPr/>
        </p:nvSpPr>
        <p:spPr>
          <a:xfrm>
            <a:off x="6528167" y="19137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T23_</a:t>
            </a:r>
          </a:p>
        </p:txBody>
      </p:sp>
      <p:sp>
        <p:nvSpPr>
          <p:cNvPr id="601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SSK_</a:t>
            </a:r>
          </a:p>
        </p:txBody>
      </p:sp>
      <p:sp>
        <p:nvSpPr>
          <p:cNvPr id="602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SSK_</a:t>
            </a:r>
          </a:p>
        </p:txBody>
      </p:sp>
      <p:sp>
        <p:nvSpPr>
          <p:cNvPr id="603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HVU</a:t>
            </a:r>
          </a:p>
        </p:txBody>
      </p:sp>
      <p:sp>
        <p:nvSpPr>
          <p:cNvPr id="604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T23_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121324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121329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121334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121339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121344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121349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121354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121359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121404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121409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121414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121419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121424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121429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121434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121439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121444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121449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121454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121459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121504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121509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121514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121519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121524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121529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121534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121539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121544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121549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121554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121559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121604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121609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121614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121619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121624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121629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121634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10 Jan 121639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???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seq>
                                <p:cTn id="1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1 0.3201 L 0.1471 0.3201" pathEditMode="relative" rAng="0" ptsTypes="AAAAAAAA">
                                      <p:cBhvr>
                                        <p:cTn id="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71 0.3201 L 0.1490 0.3133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90 0.3133 L 0.1573 0.3218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73 0.3218 L 0.1623 0.3184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23 0.3184 L 0.1687 0.3108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87 0.3108 L 0.1731 0.3048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31 0.3048 L 0.1788 0.2964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8 0.2964 L 0.1833 0.2913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33 0.2913 L 0.1896 0.2828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96 0.2828 L 0.1940 0.2769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40 0.2769 L 0.1997 0.2692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97 0.2692 L 0.2042 0.2633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42 0.2633 L 0.2105 0.2548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05 0.2548 L 0.2150 0.2497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50 0.2497 L 0.2207 0.2412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07 0.2412 L 0.2251 0.2353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51 0.2353 L 0.2315 0.2277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15 0.2277 L 0.2353 0.2217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53 0.2217 L 0.2416 0.2133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16 0.2133 L 0.2460 0.2082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60 0.2082 L 0.2524 0.1997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24 0.1997 L 0.2562 0.1937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62 0.1937 L 0.2625 0.1861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25 0.1861 L 0.2670 0.1802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70 0.1802 L 0.2733 0.1717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33 0.1717 L 0.2771 0.1666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71 0.1666 L 0.2835 0.1581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35 0.1581 L 0.2879 0.1522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79 0.1522 L 0.2942 0.1446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42 0.1446 L 0.2980 0.1386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80 0.1386 L 0.3044 0.1301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44 0.1301 L 0.3088 0.1250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88 0.1250 L 0.3152 0.1166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52 0.1166 L 0.3190 0.1106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90 0.1106 L 0.3253 0.1030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53 0.1030 L 0.3298 0.0971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98 0.0971 L 0.3361 0.0886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61 0.0886 L 0.3399 0.0835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99 0.0835 L 0.3462 0.0750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462 0.0750 L 0.3507 0.0691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0 0.1759 L 0.1630 0.1759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30 0.1759 L 0.1649 0.1785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49 0.1785 L 0.1680 0.1819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80 0.1819 L 0.1699 0.1836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99 0.1836 L 0.1731 0.1870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31 0.1870 L 0.1750 0.1844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50 0.1844 L 0.1801 0.1700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01 0.1700 L 0.1839 0.1607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39 0.1607 L 0.1896 0.1471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96 0.1471 L 0.1928 0.1378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8 0.1378 L 0.1985 0.1234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85 0.1234 L 0.2017 0.1140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17 0.1140 L 0.2074 0.1005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74 0.1005 L 0.2105 0.0911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05 0.0911 L 0.2162 0.0767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62 0.0767 L 0.2200 0.0674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00 0.0674 L 0.2251 0.0538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51 0.0538 L 0.2289 0.0445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89 0.0445 L 0.2340 0.0496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40 0.0496 L 0.2359 0.0513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59 0.0513 L 0.2391 0.0547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91 0.0547 L 0.2410 0.0572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10 0.0572 L 0.2422 0.0487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22 0.0487 L 0.2435 0.0385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35 0.0385 L 0.2448 0.0233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48 0.0233 L 0.2460 0.0122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60 0.0122 L 0.2479 -0.0030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79 -0.0030 L 0.2492 -0.0132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92 -0.0132 L 0.2505 -0.0285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05 -0.0285 L 0.2518 -0.0395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18 -0.0395 L 0.2537 -0.0548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37 -0.0548 L 0.2543 -0.0649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43 -0.0649 L 0.2562 -0.0802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62 -0.0802 L 0.2575 -0.0912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75 -0.0912 L 0.2613 -0.0989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13 -0.0989 L 0.2638 -0.0963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38 -0.0963 L 0.2670 -0.0929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70 -0.0929 L 0.2689 -0.0912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89 -0.0912 L 0.2720 -0.0878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20 -0.0878 L 0.2739 -0.0853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3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24 0.1072 L 0.3424 0.1072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424 0.1072 L 0.3399 0.1055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99 0.1055 L 0.3367 0.1030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67 0.1030 L 0.3342 0.1013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42 0.1013 L 0.3304 0.0988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04 0.0988 L 0.3285 0.0971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85 0.0971 L 0.3247 0.0945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47 0.0945 L 0.3228 0.0937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28 0.0937 L 0.3190 0.0911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90 0.0911 L 0.3164 0.0894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64 0.0894 L 0.3133 0.0869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33 0.0869 L 0.3107 0.0852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07 0.0852 L 0.3076 0.0826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76 0.0826 L 0.3050 0.0809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50 0.0809 L 0.3019 0.0784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19 0.0784 L 0.2993 0.0767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93 0.0767 L 0.2961 0.0742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61 0.0742 L 0.2936 0.0725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36 0.0725 L 0.2898 0.0708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98 0.0708 L 0.2879 0.0691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79 0.0691 L 0.2841 0.0665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41 0.0665 L 0.2822 0.0648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22 0.0648 L 0.2784 0.0623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84 0.0623 L 0.2797 0.0580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97 0.0580 L 0.2854 0.0445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54 0.0445 L 0.2898 0.0351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98 0.0351 L 0.2955 0.0216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55 0.0216 L 0.3000 0.0131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00 0.0131 L 0.3057 -0.0005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57 -0.0005 L 0.3101 -0.0098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01 -0.0098 L 0.3158 -0.0234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58 -0.0234 L 0.3202 -0.0319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02 -0.0319 L 0.3260 -0.0454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60 -0.0454 L 0.3304 -0.0548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04 -0.0548 L 0.3361 -0.0675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61 -0.0675 L 0.3405 -0.0768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405 -0.0768 L 0.3348 -0.0810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48 -0.0810 L 0.3323 -0.0827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23 -0.0827 L 0.3291 -0.0853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91 -0.0853 L 0.3266 -0.0870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4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2 0.3379 L 0.1262 0.3379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62 0.3379 L 0.1300 0.3320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00 0.3320 L 0.1363 0.3235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63 0.3235 L 0.1401 0.3184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01 0.3184 L 0.1465 0.3099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65 0.3099 L 0.1509 0.3040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09 0.3040 L 0.1573 0.2955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73 0.2955 L 0.1611 0.2904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11 0.2904 L 0.1674 0.2819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74 0.2819 L 0.1718 0.2769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18 0.2769 L 0.1782 0.2684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2 0.2684 L 0.1820 0.2624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20 0.2624 L 0.1883 0.2540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83 0.2540 L 0.1928 0.2489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8 0.2489 L 0.1991 0.2404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91 0.2404 L 0.2029 0.2353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29 0.2353 L 0.2093 0.2268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93 0.2268 L 0.2137 0.2209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37 0.2209 L 0.2194 0.2124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94 0.2124 L 0.2238 0.2073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38 0.2073 L 0.2302 0.1988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02 0.1988 L 0.2346 0.1937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46 0.1937 L 0.2403 0.1853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03 0.1853 L 0.2448 0.1793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48 0.1793 L 0.2511 0.1708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11 0.1708 L 0.2556 0.1658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56 0.1658 L 0.2613 0.1573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13 0.1573 L 0.2657 0.1522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57 0.1522 L 0.2720 0.1437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20 0.1437 L 0.2759 0.1378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59 0.1378 L 0.2822 0.1293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22 0.1293 L 0.2866 0.1242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66 0.1242 L 0.2930 0.1157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30 0.1157 L 0.2968 0.1106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68 0.1106 L 0.3031 0.1021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31 0.1021 L 0.3076 0.0962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76 0.0962 L 0.3139 0.0877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39 0.0877 L 0.3177 0.0826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77 0.0826 L 0.3241 0.0742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41 0.0742 L 0.3285 0.0691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9 0.3201 L 0.1059 0.3201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59 0.3201 L 0.1072 0.3133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72 0.3133 L 0.1167 0.3048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67 0.3048 L 0.1236 0.2972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36 0.2972 L 0.1351 0.2845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51 0.2845 L 0.1433 0.2743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33 0.2743 L 0.1515 0.2633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15 0.2633 L 0.1560 0.2574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60 0.2574 L 0.1623 0.2497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23 0.2497 L 0.1661 0.2438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61 0.2438 L 0.1725 0.2353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25 0.2353 L 0.1769 0.2302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9 0.2302 L 0.1833 0.2217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33 0.2217 L 0.1871 0.2158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71 0.2158 L 0.1934 0.2082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4 0.2082 L 0.1978 0.2022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78 0.2022 L 0.2042 0.1937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42 0.1937 L 0.2080 0.1887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80 0.1887 L 0.2143 0.1802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43 0.1802 L 0.2188 0.1742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88 0.1742 L 0.2251 0.1666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51 0.1666 L 0.2289 0.1607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89 0.1607 L 0.2353 0.1522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53 0.1522 L 0.2397 0.1471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97 0.1471 L 0.2460 0.1386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60 0.1386 L 0.2498 0.1327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98 0.1327 L 0.2562 0.1250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62 0.1250 L 0.2606 0.1191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06 0.1191 L 0.2670 0.1106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70 0.1106 L 0.2708 0.1055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08 0.1055 L 0.2771 0.0971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71 0.0971 L 0.2816 0.0911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16 0.0911 L 0.2879 0.0835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79 0.0835 L 0.2917 0.0776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17 0.0776 L 0.2980 0.0691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80 0.0691 L 0.3025 0.0640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25 0.0640 L 0.3088 0.0555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88 0.0555 L 0.3126 0.0496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26 0.0496 L 0.3190 0.0419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90 0.0419 L 0.3234 0.0360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Mangal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90</cp:revision>
  <dcterms:created xsi:type="dcterms:W3CDTF">2018-06-16T08:53:52Z</dcterms:created>
  <dcterms:modified xsi:type="dcterms:W3CDTF">2018-09-27T11:36:41Z</dcterms:modified>
</cp:coreProperties>
</file>